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56" r:id="rId3"/>
    <p:sldId id="261" r:id="rId4"/>
    <p:sldId id="262" r:id="rId5"/>
    <p:sldId id="263" r:id="rId6"/>
    <p:sldId id="264" r:id="rId7"/>
    <p:sldId id="257" r:id="rId8"/>
    <p:sldId id="267" r:id="rId9"/>
    <p:sldId id="259" r:id="rId10"/>
    <p:sldId id="266" r:id="rId11"/>
    <p:sldId id="260" r:id="rId12"/>
    <p:sldId id="268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3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" r="3506" b="9561"/>
          <a:stretch/>
        </p:blipFill>
        <p:spPr>
          <a:xfrm>
            <a:off x="755681" y="231502"/>
            <a:ext cx="4589203" cy="6469743"/>
          </a:xfrm>
          <a:prstGeom prst="roundRect">
            <a:avLst>
              <a:gd name="adj" fmla="val 0"/>
            </a:avLst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4884" y="904116"/>
            <a:ext cx="6241816" cy="4895793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 века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эры, письменность была единственным способом сохранения информации, накопленной человечеством.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20 веке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изобретения технологий и приборов для сохранения и воспроизведения информации посыпались, словно из рога изобилия. 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21 век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принес человечеству магнитные, оптические и лазерные записывающие устройства, 3d и 4d технологии для многомерного изображения, спутниковые телекоммуникации и многое другое.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22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F:\%D0%B4%D0%BB%D1%8F %D0%BE%D1%82%D0%BA%D1%80%D1%8B%D1%82%D0%BE%D0%B3%D0%BE %D0%B7%D0%B0%D0%BD%D1%8F%D1%82%D0%B8%D1%8F\i.webp"/>
          <p:cNvSpPr>
            <a:spLocks noChangeAspect="1" noChangeArrowheads="1"/>
          </p:cNvSpPr>
          <p:nvPr/>
        </p:nvSpPr>
        <p:spPr bwMode="auto">
          <a:xfrm>
            <a:off x="3251472" y="271630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68" y="-339636"/>
            <a:ext cx="5924007" cy="78986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305"/>
          <a:stretch/>
        </p:blipFill>
        <p:spPr>
          <a:xfrm>
            <a:off x="3892732" y="3270069"/>
            <a:ext cx="3641031" cy="3257778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363327" y="898359"/>
            <a:ext cx="4062548" cy="52778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предлагается текст стихотворения Владимира Маяковского «Что такое хорошо и что такое плохо» и правила общения в сети.  Необходимо переделать стихотворение, вставив в него как можно больше правил общения в сети, представить результат, выразительно прочитать.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49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2006" y="2183680"/>
            <a:ext cx="8158688" cy="1822514"/>
          </a:xfrm>
        </p:spPr>
        <p:txBody>
          <a:bodyPr>
            <a:noAutofit/>
          </a:bodyPr>
          <a:lstStyle/>
          <a:p>
            <a:r>
              <a:rPr lang="ru-RU" b="1" dirty="0"/>
              <a:t>2 задание</a:t>
            </a:r>
            <a:br>
              <a:rPr lang="ru-RU" b="1" dirty="0"/>
            </a:br>
            <a:r>
              <a:rPr lang="ru-RU" b="1" dirty="0"/>
              <a:t>«Интернет и этикет»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386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758" y="1407273"/>
            <a:ext cx="6134960" cy="459762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93820" y="884995"/>
            <a:ext cx="4008121" cy="3295118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подготовить буклет «Правила сетевого этикета» с последующей демонстрацией.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28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2181BBB7-78F6-4756-A9DB-07B06E095DA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81891" y="842847"/>
            <a:ext cx="5370022" cy="4740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предлагается текст стихотворения Владимира Маяковского «Что такое хорошо и что такое плохо» и правила общения в сети.  Необходимо переделать стихотворение, вставив в него как можно больше правил общения в сети, оформить результат, выразительно прочитать.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0CBA5C-46BA-4181-A122-64F37AFF8154}"/>
              </a:ext>
            </a:extLst>
          </p:cNvPr>
          <p:cNvSpPr txBox="1"/>
          <p:nvPr/>
        </p:nvSpPr>
        <p:spPr>
          <a:xfrm>
            <a:off x="6670963" y="842847"/>
            <a:ext cx="39527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2: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подготовить буклет «Правила сетевого этикета» с последующей демонстрацией.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65987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49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оформление текстового документа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основные приемы работы с текстовой информацией, правила работы с текстом.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оформлять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текстовый документ.</a:t>
            </a:r>
          </a:p>
        </p:txBody>
      </p:sp>
    </p:spTree>
    <p:extLst>
      <p:ext uri="{BB962C8B-B14F-4D97-AF65-F5344CB8AC3E}">
        <p14:creationId xmlns:p14="http://schemas.microsoft.com/office/powerpoint/2010/main" val="41734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 Что такое текстовый документ?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1423850" y="2623275"/>
            <a:ext cx="9601200" cy="3317875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Текстовый документ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это представленная на бумажном, электронном и ином носителе, информация в текстовой форме</a:t>
            </a:r>
          </a:p>
        </p:txBody>
      </p:sp>
    </p:spTree>
    <p:extLst>
      <p:ext uri="{BB962C8B-B14F-4D97-AF65-F5344CB8AC3E}">
        <p14:creationId xmlns:p14="http://schemas.microsoft.com/office/powerpoint/2010/main" val="118836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146" y="966090"/>
            <a:ext cx="10266947" cy="130386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Какие объекты, кроме текста, может содержать текстовый документ?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3064042"/>
            <a:ext cx="9601196" cy="2811826"/>
          </a:xfrm>
        </p:spPr>
        <p:txBody>
          <a:bodyPr>
            <a:normAutofit/>
          </a:bodyPr>
          <a:lstStyle/>
          <a:p>
            <a:pPr marL="0" lvl="0" indent="0" algn="ctr">
              <a:spcAft>
                <a:spcPts val="0"/>
              </a:spcAft>
              <a:buClr>
                <a:srgbClr val="B15E28"/>
              </a:buClr>
              <a:buNone/>
            </a:pPr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Текстовый документ,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кроме текста, может содержать другие объекты: таблицы, диаграммы, рисунки, схемы, гиперссылки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69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442" y="1073572"/>
            <a:ext cx="10266947" cy="1303867"/>
          </a:xfrm>
        </p:spPr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На слайде приведены основные элементы текстового документа, назовите их:</a:t>
            </a:r>
            <a:b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7596" y="2567944"/>
            <a:ext cx="45415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B15E28"/>
              </a:buClr>
              <a:buSzPts val="1000"/>
              <a:tabLst>
                <a:tab pos="4572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ловмис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>
              <a:spcBef>
                <a:spcPct val="20000"/>
              </a:spcBef>
              <a:buClr>
                <a:srgbClr val="B15E28"/>
              </a:buClr>
              <a:buSzPts val="1000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волос </a:t>
            </a:r>
          </a:p>
          <a:p>
            <a:pPr lvl="0">
              <a:spcBef>
                <a:spcPct val="20000"/>
              </a:spcBef>
              <a:buClr>
                <a:srgbClr val="B15E28"/>
              </a:buClr>
              <a:buSzPts val="1000"/>
              <a:tabLst>
                <a:tab pos="4572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забац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>
              <a:spcBef>
                <a:spcPct val="20000"/>
              </a:spcBef>
              <a:buClr>
                <a:srgbClr val="B15E28"/>
              </a:buClr>
              <a:buSzPts val="1000"/>
              <a:tabLst>
                <a:tab pos="4572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окастр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>
              <a:spcBef>
                <a:spcPct val="20000"/>
              </a:spcBef>
              <a:buClr>
                <a:srgbClr val="B15E28"/>
              </a:buClr>
              <a:buSzPts val="1000"/>
              <a:tabLst>
                <a:tab pos="4572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длопрениеже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>
              <a:spcBef>
                <a:spcPct val="20000"/>
              </a:spcBef>
              <a:buClr>
                <a:srgbClr val="B15E28"/>
              </a:buClr>
              <a:buSzPts val="1000"/>
              <a:tabLst>
                <a:tab pos="457200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нтасиацр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63915" y="2567945"/>
            <a:ext cx="497305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B15E28"/>
              </a:buClr>
              <a:buSzPts val="1000"/>
              <a:tabLst>
                <a:tab pos="457200" algn="l"/>
              </a:tabLst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символ</a:t>
            </a:r>
          </a:p>
          <a:p>
            <a:pPr lvl="0">
              <a:spcBef>
                <a:spcPct val="20000"/>
              </a:spcBef>
              <a:buClr>
                <a:srgbClr val="B15E28"/>
              </a:buClr>
              <a:buSzPts val="1000"/>
              <a:tabLst>
                <a:tab pos="457200" algn="l"/>
              </a:tabLst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слово</a:t>
            </a:r>
          </a:p>
          <a:p>
            <a:pPr lvl="0">
              <a:spcBef>
                <a:spcPct val="20000"/>
              </a:spcBef>
              <a:buClr>
                <a:srgbClr val="B15E28"/>
              </a:buClr>
              <a:buSzPts val="1000"/>
              <a:tabLst>
                <a:tab pos="457200" algn="l"/>
              </a:tabLst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абзац</a:t>
            </a:r>
          </a:p>
          <a:p>
            <a:pPr lvl="0">
              <a:spcBef>
                <a:spcPct val="20000"/>
              </a:spcBef>
              <a:buClr>
                <a:srgbClr val="B15E28"/>
              </a:buClr>
              <a:buSzPts val="1000"/>
              <a:tabLst>
                <a:tab pos="457200" algn="l"/>
              </a:tabLst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строка</a:t>
            </a:r>
          </a:p>
          <a:p>
            <a:pPr lvl="0">
              <a:spcBef>
                <a:spcPct val="20000"/>
              </a:spcBef>
              <a:buClr>
                <a:srgbClr val="B15E28"/>
              </a:buClr>
              <a:buSzPts val="1000"/>
              <a:tabLst>
                <a:tab pos="457200" algn="l"/>
              </a:tabLst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предложение</a:t>
            </a:r>
          </a:p>
          <a:p>
            <a:pPr lvl="0">
              <a:spcBef>
                <a:spcPct val="20000"/>
              </a:spcBef>
              <a:buClr>
                <a:srgbClr val="B15E28"/>
              </a:buClr>
              <a:buSzPts val="1000"/>
              <a:tabLst>
                <a:tab pos="457200" algn="l"/>
              </a:tabLst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страница</a:t>
            </a:r>
          </a:p>
        </p:txBody>
      </p:sp>
    </p:spTree>
    <p:extLst>
      <p:ext uri="{BB962C8B-B14F-4D97-AF65-F5344CB8AC3E}">
        <p14:creationId xmlns:p14="http://schemas.microsoft.com/office/powerpoint/2010/main" val="314983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484" y="982132"/>
            <a:ext cx="10326762" cy="130386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4) Какие виды компьютерных программ используют для создания текстовых документов? Приведите примеры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97726" y="2967335"/>
            <a:ext cx="9274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B15E28"/>
              </a:buClr>
              <a:buSzPct val="115000"/>
            </a:pPr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создания</a:t>
            </a:r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текстовых документов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используют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текстовые редакторы, текстовые процессоры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2274C8-DBB4-46B0-AA6C-54FCAEDC3760}"/>
              </a:ext>
            </a:extLst>
          </p:cNvPr>
          <p:cNvSpPr txBox="1"/>
          <p:nvPr/>
        </p:nvSpPr>
        <p:spPr>
          <a:xfrm>
            <a:off x="1397726" y="4671753"/>
            <a:ext cx="8444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например: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Блокнот,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Word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</a:p>
        </p:txBody>
      </p:sp>
    </p:spTree>
    <p:extLst>
      <p:ext uri="{BB962C8B-B14F-4D97-AF65-F5344CB8AC3E}">
        <p14:creationId xmlns:p14="http://schemas.microsoft.com/office/powerpoint/2010/main" val="304607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1040" y="2586445"/>
            <a:ext cx="10789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Сеть– эта публичное место . 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Сетикет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или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Нетикет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-это сетевой этикет или правила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паведения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сети 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Абщение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Интернете практически не регулируется законами , за иск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лючением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тех случаев , когда возможно прямо применить законы , действующие в « реальной жизни». однако существуют некоторые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тродиции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культура интернет –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саобщества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которых придерживается большинство пользователей .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1040" y="851503"/>
            <a:ext cx="10608644" cy="1303867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8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5) Внимательно посмотрите на данный фрагмент текста и укажите где и какие правила набора текста нарушены:</a:t>
            </a:r>
            <a:endParaRPr lang="ru-RU" sz="280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4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69721" y="1504646"/>
            <a:ext cx="9601196" cy="130386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деятельности участников по ролям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70022" y="2556931"/>
            <a:ext cx="10684042" cy="353906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40000"/>
              </a:lnSpc>
              <a:spcBef>
                <a:spcPts val="550"/>
              </a:spcBef>
              <a:spcAft>
                <a:spcPts val="0"/>
              </a:spcAft>
            </a:pPr>
            <a:r>
              <a:rPr lang="ru-RU" sz="46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</a:t>
            </a:r>
            <a:r>
              <a:rPr lang="ru-RU" sz="4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распределяет роли и осуществляет общее руководство агентством; </a:t>
            </a:r>
          </a:p>
          <a:p>
            <a:pPr algn="just">
              <a:lnSpc>
                <a:spcPct val="140000"/>
              </a:lnSpc>
              <a:spcBef>
                <a:spcPts val="550"/>
              </a:spcBef>
              <a:spcAft>
                <a:spcPts val="0"/>
              </a:spcAft>
            </a:pPr>
            <a:r>
              <a:rPr lang="ru-RU" sz="46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текстовик </a:t>
            </a:r>
            <a:r>
              <a:rPr lang="ru-RU" sz="4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отвечает за набор текстовой информации;</a:t>
            </a:r>
          </a:p>
          <a:p>
            <a:pPr algn="just">
              <a:lnSpc>
                <a:spcPct val="140000"/>
              </a:lnSpc>
              <a:spcBef>
                <a:spcPts val="550"/>
              </a:spcBef>
              <a:spcAft>
                <a:spcPts val="0"/>
              </a:spcAft>
            </a:pPr>
            <a:r>
              <a:rPr lang="ru-RU" sz="46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художественный редактор</a:t>
            </a:r>
            <a:r>
              <a:rPr lang="ru-RU" sz="4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отвечает за создание или подбор иллюстраций для графического оформления текстового документа. </a:t>
            </a:r>
          </a:p>
          <a:p>
            <a:pPr algn="just">
              <a:lnSpc>
                <a:spcPct val="140000"/>
              </a:lnSpc>
              <a:spcBef>
                <a:spcPts val="550"/>
              </a:spcBef>
              <a:spcAft>
                <a:spcPts val="0"/>
              </a:spcAft>
            </a:pPr>
            <a:r>
              <a:rPr lang="ru-RU" sz="46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корректоры</a:t>
            </a:r>
            <a:r>
              <a:rPr lang="ru-RU" sz="4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специализируется на работе по изготовлению разработанной агентством печатной продукции.  Это может быть, например, полиграфическая продукция;</a:t>
            </a:r>
          </a:p>
          <a:p>
            <a:pPr algn="just">
              <a:lnSpc>
                <a:spcPct val="140000"/>
              </a:lnSpc>
              <a:spcBef>
                <a:spcPts val="550"/>
              </a:spcBef>
              <a:spcAft>
                <a:spcPts val="0"/>
              </a:spcAft>
            </a:pPr>
            <a:r>
              <a:rPr lang="ru-RU" sz="46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специалист по рекламе</a:t>
            </a:r>
            <a:r>
              <a:rPr lang="ru-RU" sz="4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презентует готовый текстовый документ.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73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399" y="1661166"/>
            <a:ext cx="10136778" cy="1822514"/>
          </a:xfrm>
        </p:spPr>
        <p:txBody>
          <a:bodyPr>
            <a:normAutofit fontScale="90000"/>
          </a:bodyPr>
          <a:lstStyle/>
          <a:p>
            <a:r>
              <a:rPr lang="ru-RU" sz="4900" b="1" dirty="0"/>
              <a:t>1 задание </a:t>
            </a:r>
            <a:br>
              <a:rPr lang="ru-RU" sz="4900" b="1" dirty="0"/>
            </a:br>
            <a:r>
              <a:rPr lang="ru-RU" sz="4900" b="1" dirty="0"/>
              <a:t>«Что такое хорошо и что такое плохо?»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727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1126</TotalTime>
  <Words>480</Words>
  <Application>Microsoft Office PowerPoint</Application>
  <PresentationFormat>Широкоэкранный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Garamond</vt:lpstr>
      <vt:lpstr>Times New Roman</vt:lpstr>
      <vt:lpstr>Натуральные материалы</vt:lpstr>
      <vt:lpstr>Презентация PowerPoint</vt:lpstr>
      <vt:lpstr>Тема занятия: оформление текстового документа</vt:lpstr>
      <vt:lpstr>1)  Что такое текстовый документ? </vt:lpstr>
      <vt:lpstr>2) Какие объекты, кроме текста, может содержать текстовый документ?</vt:lpstr>
      <vt:lpstr>3) На слайде приведены основные элементы текстового документа, назовите их: </vt:lpstr>
      <vt:lpstr>4) Какие виды компьютерных программ используют для создания текстовых документов? Приведите примеры </vt:lpstr>
      <vt:lpstr>5) Внимательно посмотрите на данный фрагмент текста и укажите где и какие правила набора текста нарушены:</vt:lpstr>
      <vt:lpstr>Содержание деятельности участников по ролям </vt:lpstr>
      <vt:lpstr>1 задание  «Что такое хорошо и что такое плохо?»</vt:lpstr>
      <vt:lpstr>Презентация PowerPoint</vt:lpstr>
      <vt:lpstr>2 задание «Интернет и этикет» </vt:lpstr>
      <vt:lpstr>Задание: подготовить буклет «Правила сетевого этикета» с последующей демонстрацией.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текстового документа</dc:title>
  <dc:creator>Пользователь Windows</dc:creator>
  <cp:lastModifiedBy>Класс</cp:lastModifiedBy>
  <cp:revision>28</cp:revision>
  <dcterms:created xsi:type="dcterms:W3CDTF">2023-02-04T10:14:19Z</dcterms:created>
  <dcterms:modified xsi:type="dcterms:W3CDTF">2023-02-08T07:09:42Z</dcterms:modified>
</cp:coreProperties>
</file>