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2"/>
  </p:notesMasterIdLst>
  <p:sldIdLst>
    <p:sldId id="259" r:id="rId2"/>
    <p:sldId id="264" r:id="rId3"/>
    <p:sldId id="261" r:id="rId4"/>
    <p:sldId id="263" r:id="rId5"/>
    <p:sldId id="257" r:id="rId6"/>
    <p:sldId id="262" r:id="rId7"/>
    <p:sldId id="265" r:id="rId8"/>
    <p:sldId id="266" r:id="rId9"/>
    <p:sldId id="267" r:id="rId10"/>
    <p:sldId id="25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4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76" autoAdjust="0"/>
  </p:normalViewPr>
  <p:slideViewPr>
    <p:cSldViewPr>
      <p:cViewPr>
        <p:scale>
          <a:sx n="80" d="100"/>
          <a:sy n="80" d="100"/>
        </p:scale>
        <p:origin x="-111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636C6-AE91-48C7-ACCA-39A3820DEC9C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3E9D1-12B7-43C5-93B8-8258E723F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31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Новогоднее настроение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3E9D1-12B7-43C5-93B8-8258E723F9D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19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gif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av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wav"/><Relationship Id="rId7" Type="http://schemas.openxmlformats.org/officeDocument/2006/relationships/image" Target="../media/image1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wav"/><Relationship Id="rId7" Type="http://schemas.openxmlformats.org/officeDocument/2006/relationships/image" Target="../media/image1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2.wav"/><Relationship Id="rId7" Type="http://schemas.openxmlformats.org/officeDocument/2006/relationships/image" Target="../media/image1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Выставка-поздравление «Новогоднее настроение»</a:t>
            </a:r>
            <a:endParaRPr lang="ru-RU" b="1" dirty="0">
              <a:ln w="12700">
                <a:solidFill>
                  <a:srgbClr val="00B0F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dirty="0" smtClean="0">
                <a:solidFill>
                  <a:srgbClr val="5A4789"/>
                </a:solidFill>
              </a:rPr>
              <a:t>Уважаемые  преподаватели , студенты, гости сайта. Предлагаем вашему вниманию виртуальную выставку – поздравление от сотрудников библиотеки и студентов колледжа:</a:t>
            </a:r>
          </a:p>
          <a:p>
            <a:r>
              <a:rPr lang="ru-RU" dirty="0" err="1" smtClean="0">
                <a:solidFill>
                  <a:srgbClr val="0070C0"/>
                </a:solidFill>
              </a:rPr>
              <a:t>Гришулина</a:t>
            </a:r>
            <a:r>
              <a:rPr lang="ru-RU" dirty="0" smtClean="0">
                <a:solidFill>
                  <a:srgbClr val="0070C0"/>
                </a:solidFill>
              </a:rPr>
              <a:t> Ильи, группа 1-1 </a:t>
            </a:r>
            <a:r>
              <a:rPr lang="ru-RU" dirty="0" err="1" smtClean="0">
                <a:solidFill>
                  <a:srgbClr val="0070C0"/>
                </a:solidFill>
              </a:rPr>
              <a:t>Фарм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Губенко Анастасии, группа 2-1 СД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Ларкиной Валерии, группа 02- 1 </a:t>
            </a:r>
            <a:r>
              <a:rPr lang="ru-RU" dirty="0">
                <a:solidFill>
                  <a:srgbClr val="0070C0"/>
                </a:solidFill>
              </a:rPr>
              <a:t>СД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err="1" smtClean="0">
                <a:solidFill>
                  <a:srgbClr val="0070C0"/>
                </a:solidFill>
              </a:rPr>
              <a:t>Четырик</a:t>
            </a:r>
            <a:r>
              <a:rPr lang="ru-RU" dirty="0" smtClean="0">
                <a:solidFill>
                  <a:srgbClr val="0070C0"/>
                </a:solidFill>
              </a:rPr>
              <a:t> Дмитрия, группа 1-2 ЛД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7740352" y="364502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20266651">
            <a:off x="-684584" y="4221088"/>
            <a:ext cx="101993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Выставка-поздравление 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-10008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7"/>
    </mc:Choice>
    <mc:Fallback>
      <p:transition spd="slow" advTm="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рдашевская\Desktop\зиимушка зим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6954" y="-10008"/>
            <a:ext cx="19902521" cy="1210648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-10008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митрий\Desktop\01e82af0b7dfbc5ae88f03407504871b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35649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6682" y="6337300"/>
            <a:ext cx="5657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Выставку подготовила Топникова Т.В.</a:t>
            </a:r>
            <a:endParaRPr lang="ru-RU" sz="24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1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9"/>
    </mc:Choice>
    <mc:Fallback>
      <p:transition spd="slow" advTm="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Дмитрий\Desktop\4f233b24815f2911cb86568d3cc2e8d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260" y="0"/>
            <a:ext cx="9991260" cy="68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064896" cy="3801576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400" i="1" dirty="0">
                <a:solidFill>
                  <a:srgbClr val="C00000"/>
                </a:solidFill>
              </a:rPr>
              <a:t>В читальном зале библиотеки колледжа подготовлена книжная выставка «Новогоднее настроение</a:t>
            </a:r>
            <a:r>
              <a:rPr lang="ru-RU" sz="2400" i="1" dirty="0" smtClean="0">
                <a:solidFill>
                  <a:srgbClr val="C00000"/>
                </a:solidFill>
              </a:rPr>
              <a:t>»</a:t>
            </a:r>
            <a:endParaRPr lang="ru-RU" sz="2400" i="1" dirty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ru-RU" sz="2400" i="1" dirty="0" smtClean="0">
                <a:solidFill>
                  <a:srgbClr val="C00000"/>
                </a:solidFill>
              </a:rPr>
              <a:t>Выставка состоит из 3-х разделов: </a:t>
            </a:r>
          </a:p>
          <a:p>
            <a:r>
              <a:rPr lang="ru-RU" sz="2400" i="1" dirty="0" smtClean="0">
                <a:solidFill>
                  <a:srgbClr val="C00000"/>
                </a:solidFill>
              </a:rPr>
              <a:t>Новый год, зима, рождество в стихах русских классиков</a:t>
            </a:r>
          </a:p>
          <a:p>
            <a:pPr marL="45720" indent="0">
              <a:buNone/>
            </a:pPr>
            <a:r>
              <a:rPr lang="ru-RU" sz="2400" i="1" dirty="0" smtClean="0">
                <a:solidFill>
                  <a:srgbClr val="C00000"/>
                </a:solidFill>
              </a:rPr>
              <a:t>Стихотворения авторов читают наши студенты  </a:t>
            </a:r>
          </a:p>
          <a:p>
            <a:r>
              <a:rPr lang="ru-RU" sz="2400" i="1" dirty="0" smtClean="0">
                <a:solidFill>
                  <a:srgbClr val="C00000"/>
                </a:solidFill>
              </a:rPr>
              <a:t>История СССР в новогодних игрушках</a:t>
            </a:r>
          </a:p>
          <a:p>
            <a:r>
              <a:rPr lang="ru-RU" sz="2400" i="1" dirty="0" smtClean="0">
                <a:solidFill>
                  <a:srgbClr val="C00000"/>
                </a:solidFill>
              </a:rPr>
              <a:t>Книги и журналы с новогодней тематикой</a:t>
            </a:r>
          </a:p>
          <a:p>
            <a:endParaRPr lang="ru-RU" dirty="0"/>
          </a:p>
        </p:txBody>
      </p:sp>
      <p:pic>
        <p:nvPicPr>
          <p:cNvPr id="1026" name="Picture 2" descr="C:\Users\Дмитрий\Desktop\elk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7966">
            <a:off x="782668" y="4006744"/>
            <a:ext cx="1646028" cy="236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Дмитрий\Desktop\elk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887">
            <a:off x="5962405" y="3919254"/>
            <a:ext cx="1708974" cy="245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митрий\Desktop\1762a521394eec920b8399772605677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980" y="4077072"/>
            <a:ext cx="3240360" cy="17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6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1"/>
    </mc:Choice>
    <mc:Fallback>
      <p:transition spd="slow" advTm="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-10008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383337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3865467"/>
            <a:ext cx="375977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Князь Пётр Андреевич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Вяземский*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(1792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1878)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*русский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поэт, литературный критик, историк, переводчик, публицист, мемуарист, государственный деятель.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Сооснователь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первый председатель Русского исторического общества (1866), действительный член Академии Российской (1839)[1], ординарный член Императорской Санкт-Петербургской Академии наук (1841). Камергер (1831), тайный советник (1855),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обер-шенк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(1866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03144"/>
            <a:ext cx="4032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Здравствуй, в белом сарафане</a:t>
            </a:r>
          </a:p>
          <a:p>
            <a:r>
              <a:rPr lang="ru-RU" sz="2000" dirty="0"/>
              <a:t>Из серебряной парчи!</a:t>
            </a:r>
          </a:p>
          <a:p>
            <a:r>
              <a:rPr lang="ru-RU" sz="2000" dirty="0"/>
              <a:t>На тебе горят алмазы,</a:t>
            </a:r>
          </a:p>
          <a:p>
            <a:r>
              <a:rPr lang="ru-RU" sz="2000" dirty="0"/>
              <a:t>Словно яркие лучи.</a:t>
            </a:r>
          </a:p>
          <a:p>
            <a:r>
              <a:rPr lang="ru-RU" sz="2000" dirty="0"/>
              <a:t>Ты живительной улыбкой,</a:t>
            </a:r>
          </a:p>
          <a:p>
            <a:r>
              <a:rPr lang="ru-RU" sz="2000" dirty="0"/>
              <a:t>Свежей прелестью лица</a:t>
            </a:r>
          </a:p>
          <a:p>
            <a:r>
              <a:rPr lang="ru-RU" sz="2000" dirty="0"/>
              <a:t>Пробуждаешь к чувствам новым</a:t>
            </a:r>
          </a:p>
          <a:p>
            <a:r>
              <a:rPr lang="ru-RU" sz="2000" dirty="0"/>
              <a:t>Усыпленные сердца!</a:t>
            </a:r>
          </a:p>
          <a:p>
            <a:r>
              <a:rPr lang="ru-RU" sz="2000" dirty="0"/>
              <a:t>Здравствуй, русская молодка,</a:t>
            </a:r>
          </a:p>
          <a:p>
            <a:r>
              <a:rPr lang="ru-RU" sz="2000" dirty="0"/>
              <a:t>Раскрасавица-душа.</a:t>
            </a:r>
          </a:p>
          <a:p>
            <a:r>
              <a:rPr lang="ru-RU" sz="2000" dirty="0"/>
              <a:t>Белоснежная лебёдка,</a:t>
            </a:r>
          </a:p>
          <a:p>
            <a:r>
              <a:rPr lang="ru-RU" sz="2000" dirty="0"/>
              <a:t>Здравствуй, матушка-зима!</a:t>
            </a:r>
          </a:p>
        </p:txBody>
      </p:sp>
      <p:pic>
        <p:nvPicPr>
          <p:cNvPr id="4" name="Вяземск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3688" y="525046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5882509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Читает: Ларкина Лера </a:t>
            </a:r>
            <a:endParaRPr lang="ru-RU" i="1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8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9"/>
    </mc:Choice>
    <mc:Fallback>
      <p:transition spd="slow" advTm="2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99" objId="4"/>
        <p14:stopEvt time="27042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-10008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/>
          <a:stretch/>
        </p:blipFill>
        <p:spPr bwMode="auto">
          <a:xfrm>
            <a:off x="971601" y="260648"/>
            <a:ext cx="3024336" cy="400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5557" y="4341507"/>
            <a:ext cx="38164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Михаил Юрьевич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Лермонтов*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1814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1841)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русский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поэт, прозаик, драматург, художник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88640"/>
            <a:ext cx="33123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</a:t>
            </a:r>
            <a:r>
              <a:rPr lang="ru-RU" dirty="0" smtClean="0"/>
              <a:t>«</a:t>
            </a:r>
            <a:r>
              <a:rPr lang="ru-RU" sz="1600" dirty="0" smtClean="0"/>
              <a:t>Рождество</a:t>
            </a:r>
            <a:r>
              <a:rPr lang="ru-RU" dirty="0"/>
              <a:t>»</a:t>
            </a:r>
          </a:p>
          <a:p>
            <a:endParaRPr lang="ru-RU" sz="1600" dirty="0"/>
          </a:p>
          <a:p>
            <a:r>
              <a:rPr lang="ru-RU" sz="1600" dirty="0"/>
              <a:t>Сегодня будет Рождество,</a:t>
            </a:r>
          </a:p>
          <a:p>
            <a:r>
              <a:rPr lang="ru-RU" sz="1600" dirty="0"/>
              <a:t>весь город в </a:t>
            </a:r>
            <a:r>
              <a:rPr lang="ru-RU" sz="1600" dirty="0" err="1"/>
              <a:t>ожиданьи</a:t>
            </a:r>
            <a:r>
              <a:rPr lang="ru-RU" sz="1600" dirty="0"/>
              <a:t> тайны,</a:t>
            </a:r>
          </a:p>
          <a:p>
            <a:r>
              <a:rPr lang="ru-RU" sz="1600" dirty="0"/>
              <a:t>он дремлет в инее хрустальном</a:t>
            </a:r>
          </a:p>
          <a:p>
            <a:r>
              <a:rPr lang="ru-RU" sz="1600" dirty="0"/>
              <a:t>и ждет: свершится волшебство.</a:t>
            </a:r>
          </a:p>
          <a:p>
            <a:r>
              <a:rPr lang="ru-RU" sz="1600" dirty="0"/>
              <a:t>Метели завладели им,</a:t>
            </a:r>
          </a:p>
          <a:p>
            <a:r>
              <a:rPr lang="ru-RU" sz="1600" dirty="0"/>
              <a:t>похожие на сновиденье.</a:t>
            </a:r>
          </a:p>
          <a:p>
            <a:r>
              <a:rPr lang="ru-RU" sz="1600" dirty="0"/>
              <a:t>В соборах трепет свеч и пенье,</a:t>
            </a:r>
          </a:p>
          <a:p>
            <a:r>
              <a:rPr lang="ru-RU" sz="1600" dirty="0"/>
              <a:t>и ладана сребристый дым.</a:t>
            </a:r>
          </a:p>
          <a:p>
            <a:r>
              <a:rPr lang="ru-RU" sz="1600" dirty="0"/>
              <a:t>Под перезвон колоколов</a:t>
            </a:r>
          </a:p>
          <a:p>
            <a:r>
              <a:rPr lang="ru-RU" sz="1600" dirty="0"/>
              <a:t>забьётся колоколом сердце.</a:t>
            </a:r>
          </a:p>
          <a:p>
            <a:r>
              <a:rPr lang="ru-RU" sz="1600" dirty="0"/>
              <a:t>И от судьбы своей не деться —</a:t>
            </a:r>
          </a:p>
          <a:p>
            <a:r>
              <a:rPr lang="ru-RU" sz="1600" dirty="0"/>
              <a:t>от рождества волшебных слов.</a:t>
            </a:r>
          </a:p>
          <a:p>
            <a:r>
              <a:rPr lang="ru-RU" sz="1600" dirty="0"/>
              <a:t>Родник небес — тех слов исток,</a:t>
            </a:r>
          </a:p>
          <a:p>
            <a:r>
              <a:rPr lang="ru-RU" sz="1600" dirty="0"/>
              <a:t>они из пламени и света.</a:t>
            </a:r>
          </a:p>
          <a:p>
            <a:r>
              <a:rPr lang="ru-RU" sz="1600" dirty="0"/>
              <a:t>И в мире, и в душе поэта,</a:t>
            </a:r>
          </a:p>
          <a:p>
            <a:r>
              <a:rPr lang="ru-RU" sz="1600" dirty="0"/>
              <a:t>и в слове возродится Бог.</a:t>
            </a:r>
          </a:p>
          <a:p>
            <a:r>
              <a:rPr lang="ru-RU" sz="1600" dirty="0"/>
              <a:t>Колдуй же, вьюга-чародей,</a:t>
            </a:r>
          </a:p>
          <a:p>
            <a:r>
              <a:rPr lang="ru-RU" sz="1600" dirty="0"/>
              <a:t>твоя волшебная стихия</a:t>
            </a:r>
          </a:p>
          <a:p>
            <a:r>
              <a:rPr lang="ru-RU" sz="1600" dirty="0"/>
              <a:t>преобразит в миры иные</a:t>
            </a:r>
          </a:p>
          <a:p>
            <a:r>
              <a:rPr lang="ru-RU" sz="1600" dirty="0"/>
              <a:t>всю землю, город, и людей.</a:t>
            </a:r>
          </a:p>
          <a:p>
            <a:r>
              <a:rPr lang="ru-RU" sz="1600" dirty="0"/>
              <a:t>Встречаться будут чудеса,</a:t>
            </a:r>
          </a:p>
          <a:p>
            <a:r>
              <a:rPr lang="ru-RU" sz="1600" dirty="0"/>
              <a:t>так запросто, в толпе прохожих,</a:t>
            </a:r>
          </a:p>
          <a:p>
            <a:r>
              <a:rPr lang="ru-RU" sz="1600" dirty="0"/>
              <a:t>и вдруг на музыку похожи</a:t>
            </a:r>
          </a:p>
          <a:p>
            <a:r>
              <a:rPr lang="ru-RU" sz="1600" dirty="0"/>
              <a:t>людские станут голоса.</a:t>
            </a:r>
          </a:p>
        </p:txBody>
      </p:sp>
      <p:pic>
        <p:nvPicPr>
          <p:cNvPr id="4" name="Лермонт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5932006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6152634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Читает: </a:t>
            </a:r>
            <a:r>
              <a:rPr lang="ru-RU" i="1" dirty="0" smtClean="0"/>
              <a:t>Губенко Анастасия</a:t>
            </a:r>
            <a:endParaRPr lang="ru-RU" i="1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99"/>
    </mc:Choice>
    <mc:Fallback>
      <p:transition spd="slow" advTm="58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05" objId="4"/>
        <p14:stopEvt time="57953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6" y="260647"/>
            <a:ext cx="3402632" cy="433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525623" y="4581128"/>
            <a:ext cx="3419872" cy="1728192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dirty="0" smtClean="0"/>
              <a:t>Веневитинов Дмитрий Владимирович*</a:t>
            </a:r>
          </a:p>
          <a:p>
            <a:pPr marL="45720" indent="0" algn="ctr">
              <a:buNone/>
            </a:pPr>
            <a:r>
              <a:rPr lang="ru-RU" dirty="0" smtClean="0"/>
              <a:t>(1805-1827)</a:t>
            </a:r>
          </a:p>
          <a:p>
            <a:pPr marL="45720" indent="0" algn="ctr">
              <a:buNone/>
            </a:pPr>
            <a:r>
              <a:rPr lang="ru-RU" sz="1600" dirty="0" smtClean="0"/>
              <a:t>*Поэт</a:t>
            </a:r>
            <a:r>
              <a:rPr lang="ru-RU" sz="1600" dirty="0"/>
              <a:t>, переводчик, философ</a:t>
            </a:r>
            <a:endParaRPr lang="ru-RU" sz="1600" dirty="0" smtClean="0"/>
          </a:p>
          <a:p>
            <a:pPr marL="45720" indent="0" algn="ctr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282202"/>
            <a:ext cx="3528392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«К друзьям на Новый год</a:t>
            </a:r>
            <a:r>
              <a:rPr lang="ru-RU" dirty="0" smtClean="0"/>
              <a:t>»</a:t>
            </a:r>
            <a:endParaRPr lang="en-US" dirty="0" smtClean="0"/>
          </a:p>
          <a:p>
            <a:endParaRPr lang="en-US" dirty="0"/>
          </a:p>
          <a:p>
            <a:r>
              <a:rPr lang="ru-RU" sz="1600" dirty="0"/>
              <a:t>Друзья! настал и новый год! </a:t>
            </a:r>
          </a:p>
          <a:p>
            <a:r>
              <a:rPr lang="ru-RU" sz="1600" dirty="0"/>
              <a:t>Забудьте старые печали, </a:t>
            </a:r>
          </a:p>
          <a:p>
            <a:r>
              <a:rPr lang="ru-RU" sz="1600" dirty="0"/>
              <a:t>И скорби дни, и дни забот, </a:t>
            </a:r>
          </a:p>
          <a:p>
            <a:r>
              <a:rPr lang="ru-RU" sz="1600" dirty="0"/>
              <a:t>И всё, чем радость убивали; </a:t>
            </a:r>
          </a:p>
          <a:p>
            <a:r>
              <a:rPr lang="ru-RU" sz="1600" dirty="0"/>
              <a:t>Но не забудьте ясных дней, </a:t>
            </a:r>
          </a:p>
          <a:p>
            <a:r>
              <a:rPr lang="ru-RU" sz="1600" dirty="0"/>
              <a:t>Забав, веселий легкокрылых, </a:t>
            </a:r>
          </a:p>
          <a:p>
            <a:r>
              <a:rPr lang="ru-RU" sz="1600" dirty="0"/>
              <a:t>Златых часов, для сердца милых, </a:t>
            </a:r>
          </a:p>
          <a:p>
            <a:r>
              <a:rPr lang="ru-RU" sz="1600" dirty="0"/>
              <a:t>И старых, искренних друзей.</a:t>
            </a:r>
          </a:p>
          <a:p>
            <a:r>
              <a:rPr lang="ru-RU" sz="1600" dirty="0"/>
              <a:t>Живите новым в новый год, </a:t>
            </a:r>
          </a:p>
          <a:p>
            <a:r>
              <a:rPr lang="ru-RU" sz="1600" dirty="0"/>
              <a:t>Покиньте старые мечтанья </a:t>
            </a:r>
          </a:p>
          <a:p>
            <a:r>
              <a:rPr lang="ru-RU" sz="1600" dirty="0"/>
              <a:t>И всё, что счастья не дает, </a:t>
            </a:r>
          </a:p>
          <a:p>
            <a:r>
              <a:rPr lang="ru-RU" sz="1600" dirty="0"/>
              <a:t>А лишь одни родит желанья! </a:t>
            </a:r>
          </a:p>
          <a:p>
            <a:r>
              <a:rPr lang="ru-RU" sz="1600" dirty="0"/>
              <a:t>По-прежнему в год новый сей </a:t>
            </a:r>
          </a:p>
          <a:p>
            <a:r>
              <a:rPr lang="ru-RU" sz="1600" dirty="0"/>
              <a:t>Любите шутки, игры, радость </a:t>
            </a:r>
          </a:p>
          <a:p>
            <a:r>
              <a:rPr lang="ru-RU" sz="1600" dirty="0"/>
              <a:t>И старых, искренних друзей.</a:t>
            </a:r>
          </a:p>
          <a:p>
            <a:r>
              <a:rPr lang="ru-RU" sz="1600" dirty="0"/>
              <a:t>Друзья! Встречайте новый год </a:t>
            </a:r>
          </a:p>
          <a:p>
            <a:r>
              <a:rPr lang="ru-RU" sz="1600" dirty="0"/>
              <a:t>В кругу родных, среди свободы: </a:t>
            </a:r>
          </a:p>
          <a:p>
            <a:r>
              <a:rPr lang="ru-RU" sz="1600" dirty="0"/>
              <a:t>Пусть он для вас, друзья, течёт, </a:t>
            </a:r>
          </a:p>
          <a:p>
            <a:r>
              <a:rPr lang="ru-RU" sz="1600" dirty="0"/>
              <a:t>Как детства счастливые годы. </a:t>
            </a:r>
          </a:p>
          <a:p>
            <a:r>
              <a:rPr lang="ru-RU" sz="1600" dirty="0"/>
              <a:t>Но средь </a:t>
            </a:r>
            <a:r>
              <a:rPr lang="ru-RU" sz="1600" dirty="0" err="1"/>
              <a:t>Петропольских</a:t>
            </a:r>
            <a:r>
              <a:rPr lang="ru-RU" sz="1600" dirty="0"/>
              <a:t> затей </a:t>
            </a:r>
          </a:p>
          <a:p>
            <a:r>
              <a:rPr lang="ru-RU" sz="1600" dirty="0"/>
              <a:t>Не забывайте звуков лирных, </a:t>
            </a:r>
          </a:p>
          <a:p>
            <a:r>
              <a:rPr lang="ru-RU" sz="1600" dirty="0"/>
              <a:t>Занятий сладостных и мирных, </a:t>
            </a:r>
          </a:p>
          <a:p>
            <a:r>
              <a:rPr lang="ru-RU" sz="1600" dirty="0"/>
              <a:t>И старых, искренних друзей.</a:t>
            </a:r>
            <a:endParaRPr lang="ru-RU" dirty="0"/>
          </a:p>
          <a:p>
            <a:endParaRPr lang="ru-RU" dirty="0"/>
          </a:p>
        </p:txBody>
      </p:sp>
      <p:pic>
        <p:nvPicPr>
          <p:cNvPr id="1028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-10008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веневетин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7600" y="6004520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7274" y="6244788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Читает: </a:t>
            </a:r>
            <a:r>
              <a:rPr lang="ru-RU" i="1" dirty="0" err="1" smtClean="0"/>
              <a:t>Гришулин</a:t>
            </a:r>
            <a:r>
              <a:rPr lang="ru-RU" i="1" dirty="0" smtClean="0"/>
              <a:t> Илья </a:t>
            </a:r>
            <a:endParaRPr lang="ru-RU" i="1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2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87"/>
    </mc:Choice>
    <mc:Fallback>
      <p:transition spd="slow" advTm="76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18" objId="6"/>
        <p14:stopEvt time="76687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365104"/>
            <a:ext cx="33843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Афанасий Афанасьевич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Фет*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1820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1892)</a:t>
            </a:r>
          </a:p>
          <a:p>
            <a:pPr algn="ct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русский поэт-лирик и переводчик, мемуарист, член-корреспондент Петербургской Академии Наук (1886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8" y="476672"/>
            <a:ext cx="285908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335846"/>
            <a:ext cx="432048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sz="1600" dirty="0" smtClean="0"/>
              <a:t>Дифирамб </a:t>
            </a:r>
            <a:r>
              <a:rPr lang="ru-RU" sz="1600" dirty="0"/>
              <a:t>на Новый Год</a:t>
            </a:r>
            <a:r>
              <a:rPr lang="ru-RU" sz="1600" dirty="0" smtClean="0"/>
              <a:t>!</a:t>
            </a:r>
            <a:r>
              <a:rPr lang="ru-RU" dirty="0"/>
              <a:t>»</a:t>
            </a:r>
            <a:r>
              <a:rPr lang="ru-RU" sz="1600" dirty="0" smtClean="0"/>
              <a:t> </a:t>
            </a:r>
          </a:p>
          <a:p>
            <a:pPr algn="ctr"/>
            <a:endParaRPr lang="ru-RU" sz="1600" dirty="0"/>
          </a:p>
          <a:p>
            <a:r>
              <a:rPr lang="ru-RU" sz="1600" dirty="0"/>
              <a:t>В Тише — полночный час скоро пробьет.</a:t>
            </a:r>
          </a:p>
          <a:p>
            <a:r>
              <a:rPr lang="ru-RU" sz="1600" dirty="0"/>
              <a:t>Чинно наполним широкие чаши.</a:t>
            </a:r>
          </a:p>
          <a:p>
            <a:r>
              <a:rPr lang="ru-RU" sz="1600" dirty="0"/>
              <a:t>Пусть новый год, прозвучав, перервет</a:t>
            </a:r>
          </a:p>
          <a:p>
            <a:r>
              <a:rPr lang="ru-RU" sz="1600" dirty="0"/>
              <a:t>Сам о минувшем мечтания наши.</a:t>
            </a:r>
          </a:p>
          <a:p>
            <a:r>
              <a:rPr lang="ru-RU" sz="1600" dirty="0"/>
              <a:t>Всё, что отжило, прочь</a:t>
            </a:r>
          </a:p>
          <a:p>
            <a:r>
              <a:rPr lang="ru-RU" sz="1600" dirty="0"/>
              <a:t>В эту заветную ночь!</a:t>
            </a:r>
          </a:p>
          <a:p>
            <a:r>
              <a:rPr lang="ru-RU" sz="1600" dirty="0"/>
              <a:t>Радость — надежда над всем, что любила,</a:t>
            </a:r>
          </a:p>
          <a:p>
            <a:r>
              <a:rPr lang="ru-RU" sz="1600" dirty="0"/>
              <a:t>Ясный светильник навек потушила.</a:t>
            </a:r>
          </a:p>
          <a:p>
            <a:r>
              <a:rPr lang="ru-RU" sz="1600" dirty="0"/>
              <a:t>Ручками, косами, лентами, газами,</a:t>
            </a:r>
          </a:p>
          <a:p>
            <a:r>
              <a:rPr lang="ru-RU" sz="1600" dirty="0"/>
              <a:t>Русыми кудрями, русскими фразами</a:t>
            </a:r>
          </a:p>
          <a:p>
            <a:r>
              <a:rPr lang="ru-RU" sz="1600" dirty="0"/>
              <a:t>Переплетись, новый год!</a:t>
            </a:r>
          </a:p>
          <a:p>
            <a:r>
              <a:rPr lang="ru-RU" sz="1600" dirty="0"/>
              <a:t>Грудами золота, почестей знаками,</a:t>
            </a:r>
          </a:p>
          <a:p>
            <a:r>
              <a:rPr lang="ru-RU" sz="1600" dirty="0"/>
              <a:t>Новыми модами, новыми фраками</a:t>
            </a:r>
          </a:p>
          <a:p>
            <a:r>
              <a:rPr lang="ru-RU" sz="1600" dirty="0"/>
              <a:t>Сыпься на тот же народ!</a:t>
            </a:r>
          </a:p>
          <a:p>
            <a:r>
              <a:rPr lang="ru-RU" sz="1600" dirty="0"/>
              <a:t>Чу! двенадцатый бьет!</a:t>
            </a:r>
          </a:p>
          <a:p>
            <a:r>
              <a:rPr lang="ru-RU" sz="1600" dirty="0"/>
              <a:t>Новая жизнь настает!</a:t>
            </a:r>
          </a:p>
          <a:p>
            <a:r>
              <a:rPr lang="ru-RU" sz="1600" dirty="0"/>
              <a:t>Браво, браво, друзья!</a:t>
            </a:r>
          </a:p>
          <a:p>
            <a:r>
              <a:rPr lang="ru-RU" sz="1600" dirty="0"/>
              <a:t>Чаши полны до края!</a:t>
            </a:r>
          </a:p>
          <a:p>
            <a:r>
              <a:rPr lang="ru-RU" sz="1600" dirty="0"/>
              <a:t>Виват! пейте за здравие смело,</a:t>
            </a:r>
          </a:p>
          <a:p>
            <a:r>
              <a:rPr lang="ru-RU" sz="1600" dirty="0"/>
              <a:t>Мало ль что будет, — да нам что за дело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6272768"/>
            <a:ext cx="3357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Читает: </a:t>
            </a:r>
            <a:r>
              <a:rPr lang="ru-RU" i="1" dirty="0" err="1" smtClean="0"/>
              <a:t>Четырик</a:t>
            </a:r>
            <a:r>
              <a:rPr lang="ru-RU" i="1" dirty="0" smtClean="0"/>
              <a:t> Дмитрий</a:t>
            </a:r>
            <a:endParaRPr lang="ru-RU" i="1" dirty="0"/>
          </a:p>
        </p:txBody>
      </p:sp>
      <p:pic>
        <p:nvPicPr>
          <p:cNvPr id="7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7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Фе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7120" y="5733256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4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94"/>
    </mc:Choice>
    <mc:Fallback>
      <p:transition spd="slow" advTm="5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11" objId="5"/>
        <p14:stopEvt time="53749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митрий\Desktop\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9" y="692696"/>
            <a:ext cx="8741852" cy="491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-10008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eti-online.com_-_novogodnie-igrushki-59.9-93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2400" y="5305188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1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8"/>
    </mc:Choice>
    <mc:Fallback>
      <p:transition spd="slow"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0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митрий\Desktop\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872785"/>
            <a:ext cx="8640960" cy="486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-10008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6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1"/>
    </mc:Choice>
    <mc:Fallback>
      <p:transition spd="slow" advTm="11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митрий\Desktop\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8" y="1055365"/>
            <a:ext cx="8556262" cy="48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-10008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3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9"/>
    </mc:Choice>
    <mc:Fallback>
      <p:transition spd="slow" advTm="8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713</TotalTime>
  <Words>697</Words>
  <Application>Microsoft Office PowerPoint</Application>
  <PresentationFormat>Экран (4:3)</PresentationFormat>
  <Paragraphs>117</Paragraphs>
  <Slides>10</Slides>
  <Notes>1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Выставка-поздравление «Новогоднее настроение»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Кардашевская</dc:creator>
  <cp:lastModifiedBy>RePack by Diakov</cp:lastModifiedBy>
  <cp:revision>41</cp:revision>
  <dcterms:created xsi:type="dcterms:W3CDTF">2020-12-10T05:43:02Z</dcterms:created>
  <dcterms:modified xsi:type="dcterms:W3CDTF">2020-12-28T16:14:08Z</dcterms:modified>
</cp:coreProperties>
</file>