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9"/>
  </p:notesMasterIdLst>
  <p:sldIdLst>
    <p:sldId id="259" r:id="rId2"/>
    <p:sldId id="264" r:id="rId3"/>
    <p:sldId id="261" r:id="rId4"/>
    <p:sldId id="263" r:id="rId5"/>
    <p:sldId id="257" r:id="rId6"/>
    <p:sldId id="262" r:id="rId7"/>
    <p:sldId id="26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8E25"/>
    <a:srgbClr val="FF0066"/>
    <a:srgbClr val="FF00FF"/>
    <a:srgbClr val="5A4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>
        <p:scale>
          <a:sx n="80" d="100"/>
          <a:sy n="80" d="100"/>
        </p:scale>
        <p:origin x="-1590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636C6-AE91-48C7-ACCA-39A3820DEC9C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3E9D1-12B7-43C5-93B8-8258E723F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31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microsoft.com/office/2007/relationships/media" Target="../media/media5.wav"/><Relationship Id="rId7" Type="http://schemas.openxmlformats.org/officeDocument/2006/relationships/image" Target="../media/image4.jpeg"/><Relationship Id="rId12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5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1.em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митрий\Desktop\prazdnichnye-mezhdunarodnyj-zhenskij-den-13486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3317767"/>
            <a:ext cx="6777317" cy="350897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Уважаемые  преподаватели , студенты, гости сайта. Предлагаем вашему вниманию виртуальную выставку </a:t>
            </a: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8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марта Международный женский день»</a:t>
            </a:r>
          </a:p>
          <a:p>
            <a:pPr marL="45720" indent="0" algn="ctr">
              <a:buNone/>
            </a:pPr>
            <a:endParaRPr lang="ru-RU" sz="2800" dirty="0" smtClean="0">
              <a:solidFill>
                <a:srgbClr val="5A4789"/>
              </a:solidFill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7740352" y="364502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684584" y="714917"/>
            <a:ext cx="101993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Выставка-поздравление 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6"/>
    </mc:Choice>
    <mc:Fallback>
      <p:transition spd="slow" advTm="5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митрий\Desktop\8-march-international-women-s-day-background-with-flowers_87202-5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48680"/>
            <a:ext cx="684514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FF"/>
                </a:solidFill>
              </a:rPr>
              <a:t>Выставка состоит из 4 разделов:</a:t>
            </a:r>
          </a:p>
          <a:p>
            <a:endParaRPr lang="ru-RU" sz="2800" b="1" dirty="0" smtClean="0">
              <a:solidFill>
                <a:srgbClr val="FF00FF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800" b="1" dirty="0" smtClean="0">
                <a:solidFill>
                  <a:srgbClr val="FF00FF"/>
                </a:solidFill>
              </a:rPr>
              <a:t>История возникновения праздника</a:t>
            </a:r>
          </a:p>
          <a:p>
            <a:endParaRPr lang="ru-RU" sz="2800" b="1" dirty="0" smtClean="0">
              <a:solidFill>
                <a:srgbClr val="FF00FF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800" b="1" dirty="0" smtClean="0">
                <a:solidFill>
                  <a:srgbClr val="FF00FF"/>
                </a:solidFill>
              </a:rPr>
              <a:t>«Пусть я жила без времени»</a:t>
            </a:r>
          </a:p>
          <a:p>
            <a:endParaRPr lang="ru-RU" sz="2800" b="1" dirty="0" smtClean="0">
              <a:solidFill>
                <a:srgbClr val="FF00FF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800" b="1" dirty="0" smtClean="0">
                <a:solidFill>
                  <a:srgbClr val="FF00FF"/>
                </a:solidFill>
              </a:rPr>
              <a:t>Люди гуманной профессии</a:t>
            </a:r>
          </a:p>
          <a:p>
            <a:endParaRPr lang="ru-RU" sz="2800" b="1" dirty="0" smtClean="0">
              <a:solidFill>
                <a:srgbClr val="FF00FF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800" b="1" dirty="0" smtClean="0">
                <a:solidFill>
                  <a:srgbClr val="FF00FF"/>
                </a:solidFill>
              </a:rPr>
              <a:t>Красота. Мода. Здоровье.</a:t>
            </a:r>
            <a:endParaRPr lang="ru-RU" sz="2800" b="1" dirty="0">
              <a:solidFill>
                <a:srgbClr val="FF00FF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6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9"/>
    </mc:Choice>
    <mc:Fallback>
      <p:transition spd="slow" advTm="6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Дмитрий\Desktop\8-march-international-women-s-day-background-with-flowers_87202-5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86"/>
            <a:ext cx="8780655" cy="347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5545" y="3825435"/>
            <a:ext cx="87485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8 марта 1857 года сотни работниц различных нью-йоркских фабрик и заводов собрались на массовую манифестацию с требованиями повсеместного введения десятичасового рабочего дня, светлых и сухих рабочих помещений, других улучшений условий труда, а также равной с мужчинами зарплаты. Протестующие женщины прошлись по улицам Манхеттена, выкрикивая лозунги о равноправии и ударяя предметами кухонной утвари в железные кастрюли и другую посуду. Американские журналисты метко назвали эту акцию «Маршем пустых кастрюль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».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Таким образом, началась история 8 Марта как дня борьбы за права женщин. После такого «отмечания» 8 Марта условия женского труда серьезно улучшились, заработная плата – выросла, а на фабриках с преобладающим женским коллективом появились профсоюзные организации. 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199" y="3239239"/>
            <a:ext cx="8311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История возникновения праздника    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8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91"/>
    </mc:Choice>
    <mc:Fallback>
      <p:transition spd="slow" advTm="15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Дмитрий\Desktop\2eS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" y="-10008"/>
            <a:ext cx="9125023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Дмитрий\Desktop\8-march-international-women-s-day-background-with-flowers_87202-58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6" y="3720808"/>
            <a:ext cx="8987488" cy="313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32"/>
          <a:stretch/>
        </p:blipFill>
        <p:spPr bwMode="auto">
          <a:xfrm>
            <a:off x="268387" y="-99392"/>
            <a:ext cx="211439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844" y="2732973"/>
            <a:ext cx="194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Лидия </a:t>
            </a:r>
            <a:r>
              <a:rPr lang="ru-RU" b="1" dirty="0" smtClean="0"/>
              <a:t>Чарская</a:t>
            </a:r>
          </a:p>
          <a:p>
            <a:r>
              <a:rPr lang="ru-RU" dirty="0"/>
              <a:t> </a:t>
            </a:r>
            <a:r>
              <a:rPr lang="ru-RU" dirty="0" smtClean="0"/>
              <a:t> (</a:t>
            </a:r>
            <a:r>
              <a:rPr lang="ru-RU" dirty="0"/>
              <a:t>1878 -1937)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14" y="-83590"/>
            <a:ext cx="2021148" cy="28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2683277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Татьяна </a:t>
            </a:r>
            <a:r>
              <a:rPr lang="ru-RU" b="1" dirty="0" err="1" smtClean="0"/>
              <a:t>Снежина</a:t>
            </a:r>
            <a:endParaRPr lang="ru-RU" b="1" dirty="0" smtClean="0"/>
          </a:p>
          <a:p>
            <a:r>
              <a:rPr lang="ru-RU" dirty="0"/>
              <a:t> </a:t>
            </a:r>
            <a:r>
              <a:rPr lang="ru-RU" dirty="0" smtClean="0"/>
              <a:t>     (1972 </a:t>
            </a:r>
            <a:r>
              <a:rPr lang="ru-RU" dirty="0"/>
              <a:t>-</a:t>
            </a:r>
            <a:r>
              <a:rPr lang="ru-RU" dirty="0" smtClean="0"/>
              <a:t>1995)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67" y="-114358"/>
            <a:ext cx="2125242" cy="279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2683276"/>
            <a:ext cx="2745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Софья </a:t>
            </a:r>
            <a:r>
              <a:rPr lang="ru-RU" b="1" dirty="0" err="1" smtClean="0"/>
              <a:t>Кавалевская</a:t>
            </a:r>
            <a:endParaRPr lang="ru-RU" b="1" dirty="0"/>
          </a:p>
          <a:p>
            <a:r>
              <a:rPr lang="ru-RU" dirty="0"/>
              <a:t>      (</a:t>
            </a:r>
            <a:r>
              <a:rPr lang="ru-RU" dirty="0" smtClean="0"/>
              <a:t>1850 </a:t>
            </a:r>
            <a:r>
              <a:rPr lang="ru-RU" dirty="0"/>
              <a:t>-</a:t>
            </a:r>
            <a:r>
              <a:rPr lang="ru-RU" dirty="0" smtClean="0"/>
              <a:t>1891)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21584" y="3212976"/>
            <a:ext cx="75328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«Пусть я жила без времени»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                                                          Татьяна </a:t>
            </a:r>
            <a:r>
              <a:rPr lang="ru-RU" sz="2000" b="1" dirty="0" err="1" smtClean="0">
                <a:solidFill>
                  <a:schemeClr val="bg1"/>
                </a:solidFill>
              </a:rPr>
              <a:t>Снежина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227" y="5877272"/>
            <a:ext cx="85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chemeClr val="bg1"/>
                </a:solidFill>
              </a:rPr>
              <a:t>Звучит </a:t>
            </a:r>
            <a:r>
              <a:rPr lang="ru-RU" sz="2400" b="1" dirty="0" smtClean="0">
                <a:solidFill>
                  <a:schemeClr val="bg1"/>
                </a:solidFill>
              </a:rPr>
              <a:t>песня в исполнении  автора Татьяны </a:t>
            </a:r>
            <a:r>
              <a:rPr lang="ru-RU" sz="2400" b="1" dirty="0" err="1" smtClean="0">
                <a:solidFill>
                  <a:schemeClr val="bg1"/>
                </a:solidFill>
              </a:rPr>
              <a:t>Снежиной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Татьяна Снежина - Пусть я жила без времени-22.8-52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34826" y="4679804"/>
            <a:ext cx="609600" cy="60960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07"/>
    </mc:Choice>
    <mc:Fallback>
      <p:transition spd="slow" advTm="3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5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12" objId="8"/>
        <p14:stopEvt time="31548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Дмитрий\Desktop\8-march-international-women-s-day-background-with-flowers_87202-5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" y="-121703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8783"/>
            <a:ext cx="906308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90" y="28200"/>
            <a:ext cx="9063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FF"/>
                </a:solidFill>
                <a:ea typeface="Adobe Heiti Std R" pitchFamily="34" charset="-128"/>
              </a:rPr>
              <a:t>В этом разделе выставки представлена рубрика журнала «Сестринское дело» «Лицо с обложки».  Все эти женщины выпускники медицинских училищ и колледжей, достигшие профессиональных высот в своей деятельности. </a:t>
            </a:r>
            <a:endParaRPr lang="ru-RU" sz="2000" b="1" dirty="0">
              <a:solidFill>
                <a:srgbClr val="FF00FF"/>
              </a:solidFill>
              <a:ea typeface="Adobe Heiti Std R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11119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 Люди гуманной профессии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4941168"/>
            <a:ext cx="87847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</a:rPr>
              <a:t>Профессиональная компетентность, знание высокотехнологичных </a:t>
            </a:r>
          </a:p>
          <a:p>
            <a:r>
              <a:rPr lang="ru-RU" b="1" dirty="0" smtClean="0">
                <a:solidFill>
                  <a:srgbClr val="FF0066"/>
                </a:solidFill>
              </a:rPr>
              <a:t>методов лечения и ухода</a:t>
            </a:r>
          </a:p>
          <a:p>
            <a:r>
              <a:rPr lang="ru-RU" b="1" dirty="0" smtClean="0">
                <a:solidFill>
                  <a:srgbClr val="FF0066"/>
                </a:solidFill>
              </a:rPr>
              <a:t>Трудолюбие, мастерство и любовь к профессии</a:t>
            </a:r>
          </a:p>
          <a:p>
            <a:r>
              <a:rPr lang="ru-RU" b="1" dirty="0" smtClean="0">
                <a:solidFill>
                  <a:srgbClr val="FF0066"/>
                </a:solidFill>
              </a:rPr>
              <a:t>Высокая культура, этика, милосердие</a:t>
            </a:r>
          </a:p>
          <a:p>
            <a:r>
              <a:rPr lang="ru-RU" b="1" dirty="0" smtClean="0">
                <a:solidFill>
                  <a:srgbClr val="FF0066"/>
                </a:solidFill>
              </a:rPr>
              <a:t>Самодисциплина, стремление к новым профессиональным вершинам </a:t>
            </a:r>
            <a:endParaRPr lang="ru-RU" b="1" dirty="0">
              <a:solidFill>
                <a:srgbClr val="FF0066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2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74"/>
    </mc:Choice>
    <mc:Fallback>
      <p:transition spd="slow" advTm="14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Дмитрий\Desktop\8-march-international-women-s-day-background-with-flowers_87202-5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385"/>
            <a:ext cx="9144000" cy="29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861048"/>
            <a:ext cx="5832648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Самых ярких впечатлений,</a:t>
            </a:r>
            <a:r>
              <a:rPr lang="ru-RU" sz="3200" dirty="0">
                <a:solidFill>
                  <a:srgbClr val="FFFF00"/>
                </a:solidFill>
              </a:rPr>
              <a:t/>
            </a:r>
            <a:br>
              <a:rPr lang="ru-RU" sz="3200" dirty="0">
                <a:solidFill>
                  <a:srgbClr val="FFFF00"/>
                </a:solidFill>
              </a:rPr>
            </a:br>
            <a:r>
              <a:rPr lang="ru-RU" sz="3200" dirty="0">
                <a:solidFill>
                  <a:srgbClr val="FFFF00"/>
                </a:solidFill>
              </a:rPr>
              <a:t>Воплощенья всех идей,</a:t>
            </a:r>
            <a:r>
              <a:rPr lang="ru-RU" sz="3200" dirty="0">
                <a:solidFill>
                  <a:srgbClr val="FFFF00"/>
                </a:solidFill>
              </a:rPr>
              <a:t/>
            </a:r>
            <a:br>
              <a:rPr lang="ru-RU" sz="3200" dirty="0">
                <a:solidFill>
                  <a:srgbClr val="FFFF00"/>
                </a:solidFill>
              </a:rPr>
            </a:br>
            <a:r>
              <a:rPr lang="ru-RU" sz="3200" dirty="0">
                <a:solidFill>
                  <a:srgbClr val="FFFF00"/>
                </a:solidFill>
              </a:rPr>
              <a:t>И побольше тех мгновений,</a:t>
            </a:r>
            <a:r>
              <a:rPr lang="ru-RU" sz="3200" dirty="0">
                <a:solidFill>
                  <a:srgbClr val="FFFF00"/>
                </a:solidFill>
              </a:rPr>
              <a:t/>
            </a:r>
            <a:br>
              <a:rPr lang="ru-RU" sz="3200" dirty="0">
                <a:solidFill>
                  <a:srgbClr val="FFFF00"/>
                </a:solidFill>
              </a:rPr>
            </a:br>
            <a:r>
              <a:rPr lang="ru-RU" sz="3200" dirty="0">
                <a:solidFill>
                  <a:srgbClr val="FFFF00"/>
                </a:solidFill>
              </a:rPr>
              <a:t>От которых жизнь полней!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4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2"/>
    </mc:Choice>
    <mc:Fallback>
      <p:transition spd="slow" advTm="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" y="-98426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3" y="3090789"/>
            <a:ext cx="6048671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Спасибо за внимание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9" y="6093296"/>
            <a:ext cx="525658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Выставку подготовила Топникова Т. В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1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4"/>
    </mc:Choice>
    <mc:Fallback>
      <p:transition spd="slow" advTm="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912</TotalTime>
  <Words>289</Words>
  <Application>Microsoft Office PowerPoint</Application>
  <PresentationFormat>Экран (4:3)</PresentationFormat>
  <Paragraphs>33</Paragraphs>
  <Slides>7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Кардашевская</dc:creator>
  <cp:lastModifiedBy>RePack by Diakov</cp:lastModifiedBy>
  <cp:revision>64</cp:revision>
  <dcterms:created xsi:type="dcterms:W3CDTF">2020-12-10T05:43:02Z</dcterms:created>
  <dcterms:modified xsi:type="dcterms:W3CDTF">2021-03-08T14:48:15Z</dcterms:modified>
</cp:coreProperties>
</file>