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6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7" r:id="rId28"/>
    <p:sldId id="263" r:id="rId29"/>
    <p:sldId id="298" r:id="rId30"/>
    <p:sldId id="296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6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80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3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7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3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5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1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8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8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5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7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E1D9E-C257-4C54-AC63-3E7DC13AB61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B4531-5ECE-452E-B789-D1AEDE2D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специализированная аккредитация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5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Ввод/редактирование личных данных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входа в Систему </a:t>
            </a:r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«Личная информация»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 можете ввести и отредактировать свои личные данные: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ввести или изменить обращение (имя пользователя в Системе);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изменить пароль;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выбрать образовательную организацию;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указать, что Вы являетесь обучающимся последнего года обучения, или отменить этот признак;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указать одну или несколько специальностей, по которым Вы планируете пройти пробный экзамен.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82296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образовательной организации осуществляется из списка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8071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6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Для выбора специальности (специальностей) </a:t>
            </a:r>
            <a:r>
              <a:rPr lang="ru-RU" b="1" dirty="0" smtClean="0"/>
              <a:t>укажите уровень образования </a:t>
            </a:r>
            <a:r>
              <a:rPr lang="ru-RU" dirty="0" smtClean="0"/>
              <a:t>и </a:t>
            </a:r>
            <a:r>
              <a:rPr lang="ru-RU" b="1" dirty="0" smtClean="0"/>
              <a:t>соответствующую ему специальность</a:t>
            </a:r>
            <a:r>
              <a:rPr lang="ru-RU" dirty="0" smtClean="0"/>
              <a:t> или несколько специальностей из числа специальностей, по которым в Системе имеются банки оценочных средств.</a:t>
            </a:r>
          </a:p>
          <a:p>
            <a:endParaRPr lang="ru-RU" dirty="0" smtClean="0"/>
          </a:p>
          <a:p>
            <a:r>
              <a:rPr lang="ru-RU" b="1" dirty="0" smtClean="0"/>
              <a:t>Уровень образования выберите из раскрывающегося списка: Среднее профессиональное.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82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136904" cy="56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специальности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Для </a:t>
            </a:r>
            <a:r>
              <a:rPr lang="ru-RU" b="1" dirty="0" smtClean="0"/>
              <a:t>добавления в список </a:t>
            </a:r>
            <a:r>
              <a:rPr lang="ru-RU" dirty="0" smtClean="0"/>
              <a:t>специальностей </a:t>
            </a:r>
            <a:r>
              <a:rPr lang="ru-RU" b="1" dirty="0" smtClean="0"/>
              <a:t>новой специальности нажмите кнопку «Добавить специальность». </a:t>
            </a:r>
            <a:r>
              <a:rPr lang="ru-RU" dirty="0" smtClean="0"/>
              <a:t>В раскрывшемся окне выберите требуемую специальность указанного уровня образования. При этом Вы можете воспользоваться поиском в списке специальностей, по которым в Системе имеются банки оценочных средств. Для этого внесите требуемую специальность или часть ее названия в верхнюю строку. В списке отобразятся элементы, начинающиеся (при включенном флажке) с указанного текста или содержащие (при выключенном флажке) указанный текст. </a:t>
            </a:r>
            <a:r>
              <a:rPr lang="ru-RU" b="1" dirty="0" smtClean="0"/>
              <a:t>Выбрав специальность, нажмите кнопку «Закрыть».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02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66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удаления специальности из списка нажмите </a:t>
            </a:r>
            <a:r>
              <a:rPr lang="ru-RU" b="1" dirty="0" smtClean="0"/>
              <a:t>значок </a:t>
            </a:r>
            <a:r>
              <a:rPr lang="ru-RU" b="1" dirty="0" err="1" smtClean="0"/>
              <a:t>krestik</a:t>
            </a:r>
            <a:r>
              <a:rPr lang="ru-RU" b="1" dirty="0" smtClean="0"/>
              <a:t> </a:t>
            </a:r>
            <a:r>
              <a:rPr lang="ru-RU" dirty="0" smtClean="0"/>
              <a:t>слева от нее. После внесения изменений в личные данные нажмите кнопку «Сохранить» в левом нижнем углу рабочей панели.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0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Репетиционное тестирование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3.1. Прохождение тестирования в режиме самоподготовки</a:t>
            </a:r>
          </a:p>
          <a:p>
            <a:r>
              <a:rPr lang="ru-RU" b="1" dirty="0" smtClean="0"/>
              <a:t>3.1.1. Переход в режим выполнения теста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44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Модуль «Репетиционный экзамен для СПО»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marL="0" indent="0" algn="ctr">
              <a:buNone/>
            </a:pPr>
            <a:r>
              <a:rPr lang="ru-RU" sz="4200" b="1" dirty="0" smtClean="0"/>
              <a:t>Модуль информационной системы «Репетиционный экзамен» предоставляет возможность лицам, имеющим медицинское или фармацевтическое среднее профессиональное образование и подлежащим аккредитации специалистов, </a:t>
            </a:r>
            <a:r>
              <a:rPr lang="ru-RU" sz="4200" b="1" dirty="0" smtClean="0">
                <a:solidFill>
                  <a:srgbClr val="FF0000"/>
                </a:solidFill>
              </a:rPr>
              <a:t>подготовиться к первому этапу первичной </a:t>
            </a:r>
            <a:r>
              <a:rPr lang="ru-RU" sz="4200" b="1" dirty="0" smtClean="0"/>
              <a:t>аккредитации или </a:t>
            </a:r>
            <a:r>
              <a:rPr lang="ru-RU" sz="4200" b="1" dirty="0" smtClean="0">
                <a:solidFill>
                  <a:srgbClr val="FF0000"/>
                </a:solidFill>
              </a:rPr>
              <a:t>первичной специализированной аккредитации «Тестирование».</a:t>
            </a:r>
          </a:p>
          <a:p>
            <a:pPr algn="ctr"/>
            <a:endParaRPr lang="ru-RU" sz="4200" b="1" dirty="0" smtClean="0"/>
          </a:p>
          <a:p>
            <a:pPr algn="ctr"/>
            <a:endParaRPr lang="ru-RU" sz="4200" b="1" dirty="0" smtClean="0"/>
          </a:p>
          <a:p>
            <a:pPr algn="ctr"/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val="11340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тестирования перейдите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навигатора «Тестирование»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нем отображается список всех выполненных Вами попыток тестирования.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новой попытки нажмите кнопку «Пройти тестирование».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315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3300" dirty="0" smtClean="0"/>
              <a:t>В раскрывшемся окне отображается </a:t>
            </a:r>
            <a:r>
              <a:rPr lang="ru-RU" sz="3300" b="1" dirty="0" smtClean="0"/>
              <a:t>список специальностей, </a:t>
            </a:r>
            <a:r>
              <a:rPr lang="ru-RU" sz="3300" dirty="0" smtClean="0"/>
              <a:t>которые Вы предварительно </a:t>
            </a:r>
            <a:r>
              <a:rPr lang="ru-RU" sz="3300" b="1" dirty="0" smtClean="0"/>
              <a:t>выбрали на странице «Личная информация».</a:t>
            </a:r>
          </a:p>
          <a:p>
            <a:pPr algn="just"/>
            <a:endParaRPr lang="ru-RU" sz="3300" dirty="0" smtClean="0"/>
          </a:p>
          <a:p>
            <a:pPr algn="just"/>
            <a:r>
              <a:rPr lang="ru-RU" sz="3300" b="1" dirty="0" smtClean="0"/>
              <a:t>Нажмите на ссылку с требуемой специальностью</a:t>
            </a:r>
            <a:r>
              <a:rPr lang="ru-RU" sz="3300" dirty="0" smtClean="0"/>
              <a:t>, по которой Вы будете выполнять тестирование. </a:t>
            </a:r>
            <a:r>
              <a:rPr lang="ru-RU" sz="3300" b="1" dirty="0" smtClean="0"/>
              <a:t>При этом автоматически сформируется тестовый вариант – набор из 60 тестовых заданий из банка тестовых заданий по указанной специальности, и откроется окно для выполнения этого теста.</a:t>
            </a:r>
          </a:p>
          <a:p>
            <a:pPr algn="just"/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5741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08912" cy="347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3.1.2. Выполнение теста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переходе к новой попытке тестирования Вам откроется карточка теста. </a:t>
            </a:r>
            <a:r>
              <a:rPr lang="ru-RU" b="1" dirty="0" smtClean="0"/>
              <a:t>В ней нажмите кнопку «Перейти к первому вопросу».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26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296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sz="6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к первому вопросу отобразится страница с заданием 1. На ней отображается вопрос и варианты ответов.</a:t>
            </a:r>
          </a:p>
          <a:p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странице отображается одно тестовое задание.</a:t>
            </a:r>
          </a:p>
          <a:p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правильный ответ, нажав на значок o 2 слева от него.</a:t>
            </a:r>
          </a:p>
          <a:p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к следующему тестовому заданию нажмите кнопку «Далее» в левом верхнем углу.</a:t>
            </a:r>
          </a:p>
          <a:p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7479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решили исправить ответ,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вернитесь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соответствующему номеру задания и выберите другой вариант ответа.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задания воспользуйтесь кнопками в левом верхнем углу страницы.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последовательного перехода по заданиям к началу и концу списка используйте кнопки «Назад» или «Далее».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на определенное задание нажмите кнопку «К списку вопросов».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9"/>
            <a:ext cx="8229600" cy="40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 помощью Системы Вы сможете самостоятельно </a:t>
            </a:r>
            <a:r>
              <a:rPr lang="ru-RU" b="1" dirty="0" smtClean="0"/>
              <a:t>оценить уровень своей подготовки путем прохождения в режиме онлайн репетиционного экзамена </a:t>
            </a:r>
            <a:r>
              <a:rPr lang="ru-RU" dirty="0" smtClean="0"/>
              <a:t>по выбранной Вами специальности неограниченное число раз, и принять участие в </a:t>
            </a:r>
            <a:r>
              <a:rPr lang="ru-RU" dirty="0" err="1" smtClean="0"/>
              <a:t>репетиционно</a:t>
            </a:r>
            <a:r>
              <a:rPr lang="ru-RU" dirty="0" smtClean="0"/>
              <a:t>–</a:t>
            </a:r>
            <a:r>
              <a:rPr lang="ru-RU" dirty="0" err="1" smtClean="0"/>
              <a:t>тренинговых</a:t>
            </a:r>
            <a:r>
              <a:rPr lang="ru-RU" dirty="0" smtClean="0"/>
              <a:t> занятиях (аудиторные тестирования - АТ),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7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229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открывшейся странице приведены все задания. Для каждого задания указан порядковый номер и текст вопроса, а также условное обозначение, выполнено задание (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или нет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). Для перехода на текст задания нажмите на этот значок.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2296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 страницы отображается время, оставшееся до окончания теста.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Выполнив все задания и проверив их, нажмите на кнопку «Завершить тестирование» и в открывшемся окне подтвердите намерение выполнить это действие.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9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29600" cy="400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3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Вы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сможете изменить выбранные ответы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выполненных заданиях и выбрать ответ на вопрос в невыполненных заданиях. При этом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страница с результатами тестирования.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296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данной странице отображается процент верных ответов, время, фактически затраченное на тест, и список заданий, в котором для каждого задания указан порядковый номер и текст вопроса, а также условное обозначение результата: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ответ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galochka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1), неверный ответ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krestik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1 ) или ответ на вопрос не получен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Нажав на этот значок, Вы сможете просмотреть текст задания, выбранный Вами ответ и выделенный зеленым цветом правильный ответ.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3" y="188640"/>
            <a:ext cx="7569433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0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Репетиционное тестирование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Репетиционное тестирование выполняется на основе банков тестовых заданий, передаваемых </a:t>
            </a:r>
            <a:r>
              <a:rPr lang="ru-RU" b="1" dirty="0" smtClean="0"/>
              <a:t>в Единую базу оценочных средств для первого этапа аккредитации «Тестирование».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9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1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Запуск Системы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Для работы в программе зайдите по ссылке</a:t>
            </a:r>
          </a:p>
          <a:p>
            <a:endParaRPr lang="ru-RU" dirty="0" smtClean="0"/>
          </a:p>
          <a:p>
            <a:r>
              <a:rPr lang="ru-RU" b="1" dirty="0" smtClean="0"/>
              <a:t>https://selftest-mpe.mededtech.ru/</a:t>
            </a:r>
          </a:p>
          <a:p>
            <a:endParaRPr lang="ru-RU" dirty="0" smtClean="0"/>
          </a:p>
          <a:p>
            <a:r>
              <a:rPr lang="ru-RU" dirty="0" smtClean="0"/>
              <a:t>Вы увидите окно входа в Систему.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2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296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пользователей в Системе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2.2.1. </a:t>
            </a:r>
            <a:r>
              <a:rPr lang="ru-RU" b="1" dirty="0" smtClean="0"/>
              <a:t>Первичная регистрация</a:t>
            </a:r>
          </a:p>
          <a:p>
            <a:r>
              <a:rPr lang="ru-RU" b="1" dirty="0" smtClean="0"/>
              <a:t>В модуле «Репетиционный экзамен для СПО</a:t>
            </a:r>
            <a:r>
              <a:rPr lang="ru-RU" dirty="0" smtClean="0"/>
              <a:t>» предусмотрена самостоятельная регистрация пользователей. </a:t>
            </a:r>
          </a:p>
          <a:p>
            <a:r>
              <a:rPr lang="ru-RU" b="1" dirty="0" smtClean="0"/>
              <a:t>Для первичной регистрации в окне входа в Систему нажмите на кнопку «Зарегистрироваться».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зарегистрированы в Системе, в строку «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пользователя» введите имя пользователя, 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«Пароль» введите пароль.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нажмите кнопку «Войти в систему».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окно программы. Войдите в требуемый раздел навигатора.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впервые входите в Систему, предварительно надо зарегистрироваться в Системе.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Вы забыли пароль, необходимо восстановить его. Операции регистрации и восстановления пароля описаны ниже.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раскрывшемся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окне «Регистрация» введите адрес электронной почты (используется в качестве логина)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введите свой индивидуальный пароль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(затем в личном кабинете Вы сможете изменить его).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кнопку «Зарегистрироваться»,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Вы получите доступ к рабочим интерфейсам Системы.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944</Words>
  <Application>Microsoft Office PowerPoint</Application>
  <PresentationFormat>Экран (4:3)</PresentationFormat>
  <Paragraphs>74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Первичная специализированная аккредитация</vt:lpstr>
      <vt:lpstr>Модуль «Репетиционный экзамен для СПО»</vt:lpstr>
      <vt:lpstr>Презентация PowerPoint</vt:lpstr>
      <vt:lpstr>Репетиционное тестирование</vt:lpstr>
      <vt:lpstr> Запуск Системы </vt:lpstr>
      <vt:lpstr>Презентация PowerPoint</vt:lpstr>
      <vt:lpstr>Регистрация пользователей в Системе </vt:lpstr>
      <vt:lpstr>Презентация PowerPoint</vt:lpstr>
      <vt:lpstr>Регистрация </vt:lpstr>
      <vt:lpstr>Презентация PowerPoint</vt:lpstr>
      <vt:lpstr>2.3. Ввод/редактирование личных данных</vt:lpstr>
      <vt:lpstr>Презентация PowerPoint</vt:lpstr>
      <vt:lpstr> Выбор образовательной организации осуществляется из списка </vt:lpstr>
      <vt:lpstr>Презентация PowerPoint</vt:lpstr>
      <vt:lpstr>Презентация PowerPoint</vt:lpstr>
      <vt:lpstr>Добавление специальности</vt:lpstr>
      <vt:lpstr>Презентация PowerPoint</vt:lpstr>
      <vt:lpstr>Презентация PowerPoint</vt:lpstr>
      <vt:lpstr> Репетиционное тестирование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3.1.2. Выполнение теста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Первичная специализированная аккредитация</dc:title>
  <dc:creator>User Windows</dc:creator>
  <cp:lastModifiedBy>User Windows</cp:lastModifiedBy>
  <cp:revision>10</cp:revision>
  <dcterms:created xsi:type="dcterms:W3CDTF">2021-04-19T02:10:49Z</dcterms:created>
  <dcterms:modified xsi:type="dcterms:W3CDTF">2021-04-19T07:33:43Z</dcterms:modified>
</cp:coreProperties>
</file>