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4" r:id="rId3"/>
    <p:sldId id="265" r:id="rId4"/>
    <p:sldId id="261" r:id="rId5"/>
    <p:sldId id="259" r:id="rId6"/>
    <p:sldId id="263" r:id="rId7"/>
    <p:sldId id="260" r:id="rId8"/>
    <p:sldId id="262" r:id="rId9"/>
    <p:sldId id="267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3B95"/>
    <a:srgbClr val="3A8A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84" autoAdjust="0"/>
  </p:normalViewPr>
  <p:slideViewPr>
    <p:cSldViewPr>
      <p:cViewPr varScale="1">
        <p:scale>
          <a:sx n="100" d="100"/>
          <a:sy n="100" d="100"/>
        </p:scale>
        <p:origin x="-29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1EDD7-302F-41A1-88B8-022F15BB4130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6F803-AEFD-4934-AB65-C9914FA891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175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6F803-AEFD-4934-AB65-C9914FA891F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288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6F803-AEFD-4934-AB65-C9914FA891F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534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6F803-AEFD-4934-AB65-C9914FA891F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73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6F803-AEFD-4934-AB65-C9914FA891F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195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6F803-AEFD-4934-AB65-C9914FA891F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575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jpeg"/><Relationship Id="rId11" Type="http://schemas.openxmlformats.org/officeDocument/2006/relationships/image" Target="../media/image20.pn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37890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5400" dirty="0">
                <a:solidFill>
                  <a:srgbClr val="00B050"/>
                </a:solidFill>
              </a:rPr>
              <a:t>Виртуальная выставка </a:t>
            </a:r>
            <a:r>
              <a:rPr lang="ru-RU" sz="7200" b="1" dirty="0">
                <a:solidFill>
                  <a:srgbClr val="00B050"/>
                </a:solidFill>
                <a:latin typeface="Bahnschrift SemiLight SemiConde" panose="020B0502040204020203" pitchFamily="34" charset="0"/>
              </a:rPr>
              <a:t>«Классики и современники</a:t>
            </a:r>
            <a:r>
              <a:rPr lang="ru-RU" sz="7200" dirty="0">
                <a:solidFill>
                  <a:srgbClr val="00B050"/>
                </a:solidFill>
              </a:rPr>
              <a:t>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496" y="3815358"/>
            <a:ext cx="9144000" cy="307119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ru-RU" dirty="0"/>
          </a:p>
          <a:p>
            <a:r>
              <a:rPr lang="ru-RU" dirty="0">
                <a:solidFill>
                  <a:srgbClr val="92D050"/>
                </a:solidFill>
              </a:rPr>
              <a:t>Приглашаем Вас в мир  аллегорий, сказок, романтической любви. Предлагаем прогуляться  по зимнему лесу, окунуться в философию  японской поэзии.</a:t>
            </a:r>
          </a:p>
        </p:txBody>
      </p:sp>
    </p:spTree>
    <p:extLst>
      <p:ext uri="{BB962C8B-B14F-4D97-AF65-F5344CB8AC3E}">
        <p14:creationId xmlns:p14="http://schemas.microsoft.com/office/powerpoint/2010/main" val="173475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5"/>
    </mc:Choice>
    <mc:Fallback xmlns="">
      <p:transition spd="slow" advTm="907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600" dirty="0"/>
              <a:t/>
            </a:r>
            <a:br>
              <a:rPr lang="ru-RU" sz="3600" dirty="0"/>
            </a:br>
            <a:r>
              <a:rPr lang="ru-RU" sz="3100" dirty="0"/>
              <a:t>Знакомьтесь:  участники виртуальной выставки</a:t>
            </a:r>
            <a:br>
              <a:rPr lang="ru-RU" sz="3100" dirty="0"/>
            </a:br>
            <a:r>
              <a:rPr lang="ru-RU" dirty="0"/>
              <a:t>« КЛАССИКИ и СОВРЕМЕННИКИ» 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1941" y="1052737"/>
            <a:ext cx="2154849" cy="2728291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-2207" y="1052737"/>
            <a:ext cx="2197943" cy="3312368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4"/>
          <a:stretch>
            <a:fillRect/>
          </a:stretch>
        </p:blipFill>
        <p:spPr>
          <a:xfrm>
            <a:off x="4443451" y="1052736"/>
            <a:ext cx="2453155" cy="2728291"/>
          </a:xfrm>
          <a:prstGeom prst="rect">
            <a:avLst/>
          </a:prstGeom>
        </p:spPr>
      </p:pic>
      <p:pic>
        <p:nvPicPr>
          <p:cNvPr id="1026" name="Picture 2" descr="C:\Users\Библиотека\Desktop\сканы\Рит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937" y="3668542"/>
            <a:ext cx="2372358" cy="316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6"/>
          <a:stretch>
            <a:fillRect/>
          </a:stretch>
        </p:blipFill>
        <p:spPr>
          <a:xfrm>
            <a:off x="0" y="4363928"/>
            <a:ext cx="1224136" cy="2475656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278" y="3792072"/>
            <a:ext cx="1633906" cy="30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47F4554-667C-4A68-9CBB-94F91CFA6523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3541395" y="3713636"/>
            <a:ext cx="1821399" cy="314436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EC956D7-B001-4C5A-B119-8F87183791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216" y="1106125"/>
            <a:ext cx="2161583" cy="268594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021DBAA-6EA8-4E69-BE6A-86FCD52DAE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700" y="3792072"/>
            <a:ext cx="2122099" cy="298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83"/>
    </mc:Choice>
    <mc:Fallback xmlns="">
      <p:transition spd="slow" advTm="10383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282" y="-171400"/>
            <a:ext cx="9144000" cy="14401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600" dirty="0"/>
              <a:t/>
            </a:r>
            <a:br>
              <a:rPr lang="ru-RU" sz="3600" dirty="0"/>
            </a:br>
            <a:r>
              <a:rPr lang="ru-RU" sz="2700" dirty="0">
                <a:solidFill>
                  <a:srgbClr val="3A8A36"/>
                </a:solidFill>
              </a:rPr>
              <a:t>Писатели, произведения которых использованы в виртуальной выставке </a:t>
            </a:r>
            <a:r>
              <a:rPr lang="ru-RU" sz="4000" dirty="0">
                <a:solidFill>
                  <a:srgbClr val="00B050"/>
                </a:solidFill>
              </a:rPr>
              <a:t>« КЛАССИКИ и СОВРЕМЕННИКИ» </a:t>
            </a:r>
            <a:br>
              <a:rPr lang="ru-RU" sz="4000" dirty="0">
                <a:solidFill>
                  <a:srgbClr val="00B050"/>
                </a:solidFill>
              </a:rPr>
            </a:br>
            <a:endParaRPr lang="ru-RU" sz="4000" dirty="0">
              <a:solidFill>
                <a:srgbClr val="00B050"/>
              </a:solidFill>
            </a:endParaRPr>
          </a:p>
        </p:txBody>
      </p:sp>
      <p:pic>
        <p:nvPicPr>
          <p:cNvPr id="5" name="Объект 4" descr="Остин, Джейн — Википедия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2802764" cy="237626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230771" y="3284381"/>
            <a:ext cx="26698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Джейн Остин </a:t>
            </a:r>
          </a:p>
          <a:p>
            <a:pPr algn="ctr"/>
            <a:r>
              <a:rPr lang="ru-RU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английская      писательница, сатирик (1775-1817)</a:t>
            </a:r>
          </a:p>
        </p:txBody>
      </p:sp>
      <p:pic>
        <p:nvPicPr>
          <p:cNvPr id="8" name="Рисунок 7" descr="https://pionerart.ru/content/images/0d039e7a09180e3c6d14514abf8786e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980728"/>
            <a:ext cx="2952328" cy="238671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3291928" y="3284381"/>
            <a:ext cx="22558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Антуан де Сент-Экзюпери французский писатель и летчик (1900-1944)</a:t>
            </a:r>
          </a:p>
        </p:txBody>
      </p:sp>
      <p:pic>
        <p:nvPicPr>
          <p:cNvPr id="10" name="Рисунок 9" descr="Изображение с сайта rdb.bsiskitim.ru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988740"/>
            <a:ext cx="2759720" cy="23889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547790" y="3325913"/>
            <a:ext cx="35638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2060"/>
                </a:solidFill>
              </a:rPr>
              <a:t>Иван Сергеевич Соколов-Микитов  русский советский писатель и журналист 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</a:rPr>
              <a:t>(1992- 1975)</a:t>
            </a:r>
          </a:p>
        </p:txBody>
      </p:sp>
      <p:pic>
        <p:nvPicPr>
          <p:cNvPr id="11" name="Рисунок 10" descr="Николай Носов.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4" y="4023045"/>
            <a:ext cx="2865090" cy="17822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-21282" y="5805264"/>
            <a:ext cx="29005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0" i="0" dirty="0">
                <a:solidFill>
                  <a:srgbClr val="7030A0"/>
                </a:solidFill>
                <a:effectLst/>
              </a:rPr>
              <a:t>Николай Николаевич Носов русский советский детский писатель-прозаик, драматург, киносценарист</a:t>
            </a:r>
            <a:r>
              <a:rPr lang="en-US" sz="1400" b="0" i="0" dirty="0">
                <a:solidFill>
                  <a:srgbClr val="7030A0"/>
                </a:solidFill>
                <a:effectLst/>
              </a:rPr>
              <a:t> (1908-1976</a:t>
            </a:r>
            <a:r>
              <a:rPr lang="en-US" sz="1400" b="0" i="0" dirty="0">
                <a:solidFill>
                  <a:srgbClr val="7030A0"/>
                </a:solidFill>
                <a:effectLst/>
                <a:latin typeface="+mj-lt"/>
              </a:rPr>
              <a:t>) </a:t>
            </a:r>
            <a:endParaRPr lang="ru-RU" sz="1400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1026" name="Picture 2" descr="Кобаяси Исса - Хокку - СТИХИ, АФОРИЗМЫ, ЮМОР, ЛЮБОВЬ, СВОБОДА!">
            <a:extLst>
              <a:ext uri="{FF2B5EF4-FFF2-40B4-BE49-F238E27FC236}">
                <a16:creationId xmlns:a16="http://schemas.microsoft.com/office/drawing/2014/main" xmlns="" id="{0463A919-BEF2-4C2B-B420-22D8C483E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073697"/>
            <a:ext cx="2404426" cy="190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6C411FA-8ADF-4D52-8EDC-D89DC02C19BA}"/>
              </a:ext>
            </a:extLst>
          </p:cNvPr>
          <p:cNvSpPr txBox="1"/>
          <p:nvPr/>
        </p:nvSpPr>
        <p:spPr>
          <a:xfrm>
            <a:off x="5547790" y="5991092"/>
            <a:ext cx="3923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0" i="0" dirty="0">
                <a:solidFill>
                  <a:schemeClr val="accent6">
                    <a:lumMod val="75000"/>
                  </a:schemeClr>
                </a:solidFill>
                <a:effectLst/>
              </a:rPr>
              <a:t>Кобаяси Исса</a:t>
            </a:r>
          </a:p>
          <a:p>
            <a:pPr algn="ctr"/>
            <a:r>
              <a:rPr lang="ru-RU" sz="1400" b="0" i="0" dirty="0">
                <a:solidFill>
                  <a:schemeClr val="accent6">
                    <a:lumMod val="75000"/>
                  </a:schemeClr>
                </a:solidFill>
                <a:effectLst/>
              </a:rPr>
              <a:t> </a:t>
            </a:r>
            <a:r>
              <a:rPr lang="ru-RU" sz="1400" dirty="0">
                <a:solidFill>
                  <a:schemeClr val="accent6">
                    <a:lumMod val="75000"/>
                  </a:schemeClr>
                </a:solidFill>
              </a:rPr>
              <a:t>японский  поэт</a:t>
            </a:r>
            <a:r>
              <a:rPr lang="ru-RU" sz="1400" b="0" i="0" dirty="0">
                <a:solidFill>
                  <a:schemeClr val="accent6">
                    <a:lumMod val="75000"/>
                  </a:schemeClr>
                </a:solidFill>
                <a:effectLst/>
              </a:rPr>
              <a:t>, мастер хайку</a:t>
            </a:r>
          </a:p>
          <a:p>
            <a:pPr algn="ctr"/>
            <a:r>
              <a:rPr lang="ru-RU" sz="1400" b="0" i="0" dirty="0">
                <a:solidFill>
                  <a:schemeClr val="accent6">
                    <a:lumMod val="75000"/>
                  </a:schemeClr>
                </a:solidFill>
                <a:effectLst/>
              </a:rPr>
              <a:t> (1763 —  1828)</a:t>
            </a:r>
            <a:r>
              <a:rPr lang="ru-RU" b="0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/>
            </a:r>
            <a:br>
              <a:rPr lang="ru-RU" b="0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</a:b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9583C179-5DDC-4A1B-84B5-11EA55A4A3F9}"/>
              </a:ext>
            </a:extLst>
          </p:cNvPr>
          <p:cNvCxnSpPr/>
          <p:nvPr/>
        </p:nvCxnSpPr>
        <p:spPr>
          <a:xfrm>
            <a:off x="3923928" y="515719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F69C7F7-DE6E-483D-84D8-6E60CFBF195F}"/>
              </a:ext>
            </a:extLst>
          </p:cNvPr>
          <p:cNvSpPr txBox="1"/>
          <p:nvPr/>
        </p:nvSpPr>
        <p:spPr>
          <a:xfrm>
            <a:off x="2998636" y="4073697"/>
            <a:ext cx="3044268" cy="25545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0" i="0" dirty="0">
                <a:solidFill>
                  <a:srgbClr val="00B050"/>
                </a:solidFill>
                <a:effectLst/>
                <a:latin typeface="IM-Inter"/>
              </a:rPr>
              <a:t>Чтение хороших книг — это разговор с самыми лучшими людьми прошедших времен, и притом такой разговор, когда они сообщают нам только лучшие свои мысли.</a:t>
            </a:r>
            <a:endParaRPr lang="ru-RU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50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83"/>
    </mc:Choice>
    <mc:Fallback xmlns="">
      <p:transition spd="slow" advTm="24583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Библиотека\Desktop\снег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476500"/>
            <a:ext cx="3048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33104" y="-96531"/>
            <a:ext cx="91440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4"/>
                </a:solidFill>
              </a:rPr>
              <a:t>Иллюстрация Дуйковой Глории (группа ЛД 23-01) к  сказке Николая Николаевича Носова «Незнайка  в Солнечном городе»</a:t>
            </a:r>
          </a:p>
        </p:txBody>
      </p:sp>
      <p:pic>
        <p:nvPicPr>
          <p:cNvPr id="2052" name="Picture 4" descr="C:\Users\Библиотека\Desktop\сканы\CCI160520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68" y="620688"/>
            <a:ext cx="8988558" cy="547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57F3BDC-4E37-46CF-A5AA-14552CF67EC5}"/>
              </a:ext>
            </a:extLst>
          </p:cNvPr>
          <p:cNvSpPr txBox="1"/>
          <p:nvPr/>
        </p:nvSpPr>
        <p:spPr>
          <a:xfrm>
            <a:off x="0" y="6131706"/>
            <a:ext cx="9110896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Отрывок из 2  главы «Как Незнайка хорошие поступки совершал» читают Энгель Маргарита (группа СД 23-01) и ее младший брат Станислав</a:t>
            </a:r>
          </a:p>
        </p:txBody>
      </p:sp>
      <p:pic>
        <p:nvPicPr>
          <p:cNvPr id="4" name="voice-changer-2024-04-27-23-49">
            <a:hlinkClick r:id="" action="ppaction://media"/>
            <a:extLst>
              <a:ext uri="{FF2B5EF4-FFF2-40B4-BE49-F238E27FC236}">
                <a16:creationId xmlns:a16="http://schemas.microsoft.com/office/drawing/2014/main" xmlns="" id="{77EE187D-AB23-42D3-A4C6-6DCF03EDE1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9672" y="4869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1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622"/>
    </mc:Choice>
    <mc:Fallback xmlns="">
      <p:transition spd="slow" advTm="68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stopEvt time="68622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ина сконверт">
            <a:hlinkClick r:id="" action="ppaction://media"/>
            <a:extLst>
              <a:ext uri="{FF2B5EF4-FFF2-40B4-BE49-F238E27FC236}">
                <a16:creationId xmlns:a16="http://schemas.microsoft.com/office/drawing/2014/main" xmlns="" id="{ECC97F22-A2B8-48AB-B2B6-B621716902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07E8BBE-F252-422B-A9F8-3AF4F4CCC1D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669513"/>
            <a:ext cx="9098232" cy="57618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A1D6C32-D0FD-45B8-B481-7087AE0DF7C0}"/>
              </a:ext>
            </a:extLst>
          </p:cNvPr>
          <p:cNvSpPr txBox="1"/>
          <p:nvPr/>
        </p:nvSpPr>
        <p:spPr>
          <a:xfrm>
            <a:off x="0" y="0"/>
            <a:ext cx="9108504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Творческая работа-коллаж Андреевой Карины (группа Фарм 23 -1) по мотивам стихотворений хайку Кобаяси Исса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79EE725-E17B-473F-8353-BDF2C00A0347}"/>
              </a:ext>
            </a:extLst>
          </p:cNvPr>
          <p:cNvSpPr txBox="1"/>
          <p:nvPr/>
        </p:nvSpPr>
        <p:spPr>
          <a:xfrm>
            <a:off x="-45768" y="6454512"/>
            <a:ext cx="91440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Стихотворения  хайку читает Карина Андреева ( группа Фарм 23-01)</a:t>
            </a:r>
          </a:p>
        </p:txBody>
      </p:sp>
    </p:spTree>
    <p:extLst>
      <p:ext uri="{BB962C8B-B14F-4D97-AF65-F5344CB8AC3E}">
        <p14:creationId xmlns:p14="http://schemas.microsoft.com/office/powerpoint/2010/main" val="124511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634"/>
    </mc:Choice>
    <mc:Fallback xmlns="">
      <p:transition spd="slow" advTm="130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8" objId="2"/>
        <p14:stopEvt time="130473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Библиотека\Desktop\сканы\CCI240520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5" y="646331"/>
            <a:ext cx="9145016" cy="587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Плетников-текст-Маленький-принц мр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209B3F7-7520-473D-8019-511FC6E9308C}"/>
              </a:ext>
            </a:extLst>
          </p:cNvPr>
          <p:cNvSpPr txBox="1"/>
          <p:nvPr/>
        </p:nvSpPr>
        <p:spPr>
          <a:xfrm>
            <a:off x="-1017" y="0"/>
            <a:ext cx="9182037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803B95"/>
                </a:solidFill>
              </a:rPr>
              <a:t>Рисунок –иллюстрация Дьячковой Ксении ( группа ЛД 23-01) к аллегорической повести- сказке Антуана де Сент-Экзюпери « Маленький принц»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A539790-467E-4367-BEA0-B0FF831BA486}"/>
              </a:ext>
            </a:extLst>
          </p:cNvPr>
          <p:cNvSpPr txBox="1"/>
          <p:nvPr/>
        </p:nvSpPr>
        <p:spPr>
          <a:xfrm>
            <a:off x="1" y="6482616"/>
            <a:ext cx="918102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803B95"/>
                </a:solidFill>
              </a:rPr>
              <a:t>Текст из главы 1 « Слон в удаве» читает Борис Плетников ( группа ЛД 23-1)</a:t>
            </a:r>
          </a:p>
        </p:txBody>
      </p:sp>
    </p:spTree>
    <p:extLst>
      <p:ext uri="{BB962C8B-B14F-4D97-AF65-F5344CB8AC3E}">
        <p14:creationId xmlns:p14="http://schemas.microsoft.com/office/powerpoint/2010/main" val="74502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195"/>
    </mc:Choice>
    <mc:Fallback xmlns="">
      <p:transition spd="slow" advTm="127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1" objId="4"/>
        <p14:stopEvt time="127195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3139" y="17224"/>
            <a:ext cx="9177138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B050"/>
                </a:solidFill>
              </a:rPr>
              <a:t>Фотографии зимнего леса. Выполнены  Романом Константиновым (группа ЛД 23 -02)</a:t>
            </a:r>
          </a:p>
        </p:txBody>
      </p:sp>
      <p:pic>
        <p:nvPicPr>
          <p:cNvPr id="2050" name="Picture 2" descr="C:\Users\Библиотека\Desktop\Фотографии Роман\елочка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4518"/>
            <a:ext cx="1763688" cy="260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Библиотека\Desktop\Фотографии Роман\елочка 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824518"/>
            <a:ext cx="2160239" cy="260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Библиотека\Desktop\Фотографии Роман\елочки 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7" y="824517"/>
            <a:ext cx="2592289" cy="260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Библиотека\Desktop\Фотографии Роман\кедр 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2692"/>
            <a:ext cx="5047523" cy="276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Библиотека\Desktop\Фотографии Роман\елочки 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522" y="3428999"/>
            <a:ext cx="4096477" cy="276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Библиотека\Desktop\Фотографии Роман\елочки 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824518"/>
            <a:ext cx="2627783" cy="260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197227"/>
            <a:ext cx="9143999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3A8A36"/>
                </a:solidFill>
              </a:rPr>
              <a:t>Текст из рассказа Ивана Сергеевича Соколова –Микитова «Русский лес» читает Лиза Жигачева ( группа  ЛД 23-1)</a:t>
            </a:r>
          </a:p>
        </p:txBody>
      </p:sp>
      <p:pic>
        <p:nvPicPr>
          <p:cNvPr id="3" name="Winter-Woods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96418" y="36450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3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98"/>
    </mc:Choice>
    <mc:Fallback xmlns="">
      <p:transition spd="slow" advTm="103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1" objId="3"/>
        <p14:stopEvt time="103398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45628" y="3244334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</a:t>
            </a:r>
          </a:p>
        </p:txBody>
      </p:sp>
      <p:pic>
        <p:nvPicPr>
          <p:cNvPr id="2" name="Picture 2" descr="C:\Users\Библиотека\Desktop\сканы\CCI21052024_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" y="625421"/>
            <a:ext cx="8871888" cy="558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Отрывок из романа Джейн Остин «Гордость и предубеждение» читают Захар Галкин (группа ЛД 23-2) и Варвара Гарагатая (группа СД 22-01)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50" y="-20910"/>
            <a:ext cx="913335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Иллюстрация-рисунок Виктории Генг ( группа СД 22-03) к роману Джейн Остин «Гордость и предубеждение)</a:t>
            </a:r>
          </a:p>
        </p:txBody>
      </p:sp>
      <p:pic>
        <p:nvPicPr>
          <p:cNvPr id="6" name="Глава 8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8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250"/>
    </mc:Choice>
    <mc:Fallback xmlns="">
      <p:transition spd="slow" advTm="254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8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0424" objId="5"/>
        <p14:stopEvt time="252896" objId="5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78092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5400" dirty="0">
                <a:solidFill>
                  <a:srgbClr val="00B050"/>
                </a:solidFill>
              </a:rPr>
              <a:t>Спасибо за внимание! </a:t>
            </a:r>
            <a:endParaRPr lang="ru-RU" sz="7200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144" y="2780928"/>
            <a:ext cx="9144000" cy="407707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ru-RU" dirty="0"/>
          </a:p>
          <a:p>
            <a:r>
              <a:rPr lang="ru-RU" dirty="0">
                <a:solidFill>
                  <a:srgbClr val="00B050"/>
                </a:solidFill>
              </a:rPr>
              <a:t>Предлагаем Вам ознакомится с работами студентов к виртуальной выставке, которые представлены на экспозиции рядом с библиотекой. Поставьте, пожалуйста, свои лайки за рисунки и коллаж, а также за чтение отрывков произведений.</a:t>
            </a:r>
          </a:p>
        </p:txBody>
      </p:sp>
    </p:spTree>
    <p:extLst>
      <p:ext uri="{BB962C8B-B14F-4D97-AF65-F5344CB8AC3E}">
        <p14:creationId xmlns:p14="http://schemas.microsoft.com/office/powerpoint/2010/main" val="264799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5"/>
    </mc:Choice>
    <mc:Fallback xmlns="">
      <p:transition spd="slow" advTm="9075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2039</TotalTime>
  <Words>348</Words>
  <Application>Microsoft Office PowerPoint</Application>
  <PresentationFormat>Экран (4:3)</PresentationFormat>
  <Paragraphs>35</Paragraphs>
  <Slides>9</Slides>
  <Notes>5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Виртуальная выставка «Классики и современники»</vt:lpstr>
      <vt:lpstr> Знакомьтесь:  участники виртуальной выставки « КЛАССИКИ и СОВРЕМЕННИКИ»  </vt:lpstr>
      <vt:lpstr> Писатели, произведения которых использованы в виртуальной выставке « КЛАССИКИ и СОВРЕМЕННИКИ»  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Спасибо за внимание!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Виртуальная выставка «Классики и современники»</dc:title>
  <dc:creator>Библиотека</dc:creator>
  <cp:lastModifiedBy>Библиотека</cp:lastModifiedBy>
  <cp:revision>99</cp:revision>
  <dcterms:created xsi:type="dcterms:W3CDTF">2024-04-11T05:37:44Z</dcterms:created>
  <dcterms:modified xsi:type="dcterms:W3CDTF">2024-05-27T03:56:24Z</dcterms:modified>
</cp:coreProperties>
</file>