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75" r:id="rId2"/>
    <p:sldId id="257" r:id="rId3"/>
    <p:sldId id="258" r:id="rId4"/>
    <p:sldId id="259" r:id="rId5"/>
    <p:sldId id="260" r:id="rId6"/>
    <p:sldId id="306" r:id="rId7"/>
    <p:sldId id="309" r:id="rId8"/>
    <p:sldId id="261" r:id="rId9"/>
    <p:sldId id="262" r:id="rId10"/>
    <p:sldId id="263" r:id="rId11"/>
    <p:sldId id="307" r:id="rId12"/>
    <p:sldId id="310" r:id="rId13"/>
    <p:sldId id="311" r:id="rId14"/>
    <p:sldId id="315" r:id="rId15"/>
    <p:sldId id="316" r:id="rId16"/>
    <p:sldId id="314" r:id="rId1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1C7F6C-446B-4DAE-B35A-BE7AFB9D6AE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427957-2E70-4E5D-B1CF-EC1389007F8B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400" dirty="0">
              <a:solidFill>
                <a:schemeClr val="tx1"/>
              </a:solidFill>
              <a:latin typeface="Century Gothic" panose="020B0502020202020204" pitchFamily="34" charset="0"/>
            </a:rPr>
            <a:t>Цифровое поколение («поколение Z», «дети процессора», «</a:t>
          </a:r>
          <a:r>
            <a:rPr lang="ru-RU" sz="1400" dirty="0" err="1">
              <a:solidFill>
                <a:schemeClr val="tx1"/>
              </a:solidFill>
              <a:latin typeface="Century Gothic" panose="020B0502020202020204" pitchFamily="34" charset="0"/>
            </a:rPr>
            <a:t>дети-планшетники</a:t>
          </a:r>
          <a:r>
            <a:rPr lang="ru-RU" sz="1400" dirty="0">
              <a:solidFill>
                <a:schemeClr val="tx1"/>
              </a:solidFill>
              <a:latin typeface="Century Gothic" panose="020B0502020202020204" pitchFamily="34" charset="0"/>
            </a:rPr>
            <a:t>», «дети-чипы»)</a:t>
          </a:r>
        </a:p>
      </dgm:t>
    </dgm:pt>
    <dgm:pt modelId="{8E957EB3-44A0-47A5-A117-C3F5220B05CC}" type="parTrans" cxnId="{54C6828A-23A4-40C6-9D2E-0CE70F1920BD}">
      <dgm:prSet/>
      <dgm:spPr/>
      <dgm:t>
        <a:bodyPr/>
        <a:lstStyle/>
        <a:p>
          <a:endParaRPr lang="ru-RU"/>
        </a:p>
      </dgm:t>
    </dgm:pt>
    <dgm:pt modelId="{9FDECC37-3D30-4FFB-90C9-6FE88CCA56F9}" type="sibTrans" cxnId="{54C6828A-23A4-40C6-9D2E-0CE70F1920BD}">
      <dgm:prSet/>
      <dgm:spPr/>
      <dgm:t>
        <a:bodyPr/>
        <a:lstStyle/>
        <a:p>
          <a:endParaRPr lang="ru-RU"/>
        </a:p>
      </dgm:t>
    </dgm:pt>
    <dgm:pt modelId="{EBE26AAF-CA1B-40B0-9DBB-90234874AF30}">
      <dgm:prSet phldrT="[Текст]" custT="1"/>
      <dgm:spPr/>
      <dgm:t>
        <a:bodyPr/>
        <a:lstStyle/>
        <a:p>
          <a:r>
            <a:rPr lang="ru-RU" sz="1400" dirty="0">
              <a:latin typeface="Century Gothic" panose="020B0502020202020204" pitchFamily="34" charset="0"/>
            </a:rPr>
            <a:t>мозаичность мышления, рассеянность внимания, неспособность читать и понимать большие по объёму тексты, ограниченность лексики, смешение реального и виртуального пространств, слабо развитое творческое воображение, иллюзия «обратимости жизни»;</a:t>
          </a:r>
        </a:p>
      </dgm:t>
    </dgm:pt>
    <dgm:pt modelId="{163D56C4-77E2-4CFA-89DC-EF3B3F1B6239}" type="parTrans" cxnId="{0F51CA2A-DAAA-43B4-B8AE-B5E0D81C2343}">
      <dgm:prSet/>
      <dgm:spPr/>
      <dgm:t>
        <a:bodyPr/>
        <a:lstStyle/>
        <a:p>
          <a:endParaRPr lang="ru-RU"/>
        </a:p>
      </dgm:t>
    </dgm:pt>
    <dgm:pt modelId="{8DEDD842-00C4-4194-88E0-D5E9498C5675}" type="sibTrans" cxnId="{0F51CA2A-DAAA-43B4-B8AE-B5E0D81C2343}">
      <dgm:prSet/>
      <dgm:spPr/>
      <dgm:t>
        <a:bodyPr/>
        <a:lstStyle/>
        <a:p>
          <a:endParaRPr lang="ru-RU"/>
        </a:p>
      </dgm:t>
    </dgm:pt>
    <dgm:pt modelId="{14F797BD-3424-454D-8BD9-364AB7154305}">
      <dgm:prSet phldrT="[Текст]" custT="1"/>
      <dgm:spPr/>
      <dgm:t>
        <a:bodyPr/>
        <a:lstStyle/>
        <a:p>
          <a:r>
            <a:rPr lang="ru-RU" sz="1400" dirty="0">
              <a:latin typeface="Century Gothic" panose="020B0502020202020204" pitchFamily="34" charset="0"/>
            </a:rPr>
            <a:t>бедность сенсорного опыта, упрощённая картина реальности, восприятие реальной жизни как «слишком скучной» и «слишком медленной», нетерпеливость и потребность в немедленном вознаграждении, неспособность к систематическому упорному труду;</a:t>
          </a:r>
        </a:p>
      </dgm:t>
    </dgm:pt>
    <dgm:pt modelId="{78FA8C1C-4E9E-4EAB-A74C-DEAA6D0BF570}" type="parTrans" cxnId="{550F79E0-BB50-46E3-8B35-87DD9415FF6F}">
      <dgm:prSet/>
      <dgm:spPr/>
      <dgm:t>
        <a:bodyPr/>
        <a:lstStyle/>
        <a:p>
          <a:endParaRPr lang="ru-RU"/>
        </a:p>
      </dgm:t>
    </dgm:pt>
    <dgm:pt modelId="{BB074DDC-C56E-4325-8D93-9D1ABC350B68}" type="sibTrans" cxnId="{550F79E0-BB50-46E3-8B35-87DD9415FF6F}">
      <dgm:prSet/>
      <dgm:spPr/>
      <dgm:t>
        <a:bodyPr/>
        <a:lstStyle/>
        <a:p>
          <a:endParaRPr lang="ru-RU"/>
        </a:p>
      </dgm:t>
    </dgm:pt>
    <dgm:pt modelId="{1FB45CD6-6CDF-4F7A-A5E7-359AAE29B672}">
      <dgm:prSet phldrT="[Текст]" custT="1"/>
      <dgm:spPr/>
      <dgm:t>
        <a:bodyPr/>
        <a:lstStyle/>
        <a:p>
          <a:r>
            <a:rPr lang="ru-RU" sz="1200" dirty="0">
              <a:latin typeface="Century Gothic" panose="020B0502020202020204" pitchFamily="34" charset="0"/>
            </a:rPr>
            <a:t>Инфантилизм, индивидуализм, уверенность в своей неповторимости и уникальности, сниженная потребность в живом общении, неготовность к кооперации, сосредоточенность на своём внутреннем мире, смутные и неустойчивые морально-этические представления;</a:t>
          </a:r>
        </a:p>
      </dgm:t>
    </dgm:pt>
    <dgm:pt modelId="{BAACE31F-E6C8-4CB7-AC20-241B9BA9CF85}" type="parTrans" cxnId="{B4F72C97-2618-448D-BD01-A3F5FD6FAAAA}">
      <dgm:prSet/>
      <dgm:spPr/>
      <dgm:t>
        <a:bodyPr/>
        <a:lstStyle/>
        <a:p>
          <a:endParaRPr lang="ru-RU"/>
        </a:p>
      </dgm:t>
    </dgm:pt>
    <dgm:pt modelId="{CB21C76A-64AA-41DC-999E-BB92C633BA79}" type="sibTrans" cxnId="{B4F72C97-2618-448D-BD01-A3F5FD6FAAAA}">
      <dgm:prSet/>
      <dgm:spPr/>
      <dgm:t>
        <a:bodyPr/>
        <a:lstStyle/>
        <a:p>
          <a:endParaRPr lang="ru-RU"/>
        </a:p>
      </dgm:t>
    </dgm:pt>
    <dgm:pt modelId="{DEED3ACA-1C42-49B2-AF79-9FE36F7E1ECC}">
      <dgm:prSet custT="1"/>
      <dgm:spPr/>
      <dgm:t>
        <a:bodyPr/>
        <a:lstStyle/>
        <a:p>
          <a:r>
            <a:rPr lang="ru-RU" sz="1400" dirty="0">
              <a:latin typeface="Century Gothic" panose="020B0502020202020204" pitchFamily="34" charset="0"/>
            </a:rPr>
            <a:t>ведущая роль сетевой социализации в процессе становления личности; онлайн как «референтная группа» на всех этапах взросления, задающая ролевые модели и формирующая тренды социального поведения.</a:t>
          </a:r>
        </a:p>
      </dgm:t>
    </dgm:pt>
    <dgm:pt modelId="{67A2DD08-6BF6-4F26-834F-C9EE2B61A627}" type="parTrans" cxnId="{730DEB7A-142E-485D-9F2C-07BF0CD28D91}">
      <dgm:prSet/>
      <dgm:spPr/>
      <dgm:t>
        <a:bodyPr/>
        <a:lstStyle/>
        <a:p>
          <a:endParaRPr lang="ru-RU"/>
        </a:p>
      </dgm:t>
    </dgm:pt>
    <dgm:pt modelId="{AEB5E12D-5B42-4D26-8239-60B3ED4A343E}" type="sibTrans" cxnId="{730DEB7A-142E-485D-9F2C-07BF0CD28D91}">
      <dgm:prSet/>
      <dgm:spPr/>
      <dgm:t>
        <a:bodyPr/>
        <a:lstStyle/>
        <a:p>
          <a:endParaRPr lang="ru-RU"/>
        </a:p>
      </dgm:t>
    </dgm:pt>
    <dgm:pt modelId="{44D921B2-14E3-4891-9C99-F1704A137263}" type="pres">
      <dgm:prSet presAssocID="{751C7F6C-446B-4DAE-B35A-BE7AFB9D6AE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B91E1FF-FAAC-47C3-87CE-75B3B02BB51A}" type="pres">
      <dgm:prSet presAssocID="{31427957-2E70-4E5D-B1CF-EC1389007F8B}" presName="root" presStyleCnt="0"/>
      <dgm:spPr/>
    </dgm:pt>
    <dgm:pt modelId="{914F3614-BC2A-4606-97D5-26A5A770EF72}" type="pres">
      <dgm:prSet presAssocID="{31427957-2E70-4E5D-B1CF-EC1389007F8B}" presName="rootComposite" presStyleCnt="0"/>
      <dgm:spPr/>
    </dgm:pt>
    <dgm:pt modelId="{CCF048B4-EBD8-4F88-A85E-B3A8E00CFF3A}" type="pres">
      <dgm:prSet presAssocID="{31427957-2E70-4E5D-B1CF-EC1389007F8B}" presName="rootText" presStyleLbl="node1" presStyleIdx="0" presStyleCnt="1" custScaleX="323077" custLinFactNeighborX="-3179" custLinFactNeighborY="2447"/>
      <dgm:spPr/>
      <dgm:t>
        <a:bodyPr/>
        <a:lstStyle/>
        <a:p>
          <a:endParaRPr lang="ru-RU"/>
        </a:p>
      </dgm:t>
    </dgm:pt>
    <dgm:pt modelId="{E55B5DE1-B6D5-4D10-A480-0B35EC730028}" type="pres">
      <dgm:prSet presAssocID="{31427957-2E70-4E5D-B1CF-EC1389007F8B}" presName="rootConnector" presStyleLbl="node1" presStyleIdx="0" presStyleCnt="1"/>
      <dgm:spPr/>
      <dgm:t>
        <a:bodyPr/>
        <a:lstStyle/>
        <a:p>
          <a:endParaRPr lang="ru-RU"/>
        </a:p>
      </dgm:t>
    </dgm:pt>
    <dgm:pt modelId="{58230EB7-9BE2-4101-8C1D-5BEBCFBFB041}" type="pres">
      <dgm:prSet presAssocID="{31427957-2E70-4E5D-B1CF-EC1389007F8B}" presName="childShape" presStyleCnt="0"/>
      <dgm:spPr/>
    </dgm:pt>
    <dgm:pt modelId="{96018D66-458A-4DC1-8789-585BA5EE548B}" type="pres">
      <dgm:prSet presAssocID="{163D56C4-77E2-4CFA-89DC-EF3B3F1B6239}" presName="Name13" presStyleLbl="parChTrans1D2" presStyleIdx="0" presStyleCnt="4"/>
      <dgm:spPr/>
      <dgm:t>
        <a:bodyPr/>
        <a:lstStyle/>
        <a:p>
          <a:endParaRPr lang="ru-RU"/>
        </a:p>
      </dgm:t>
    </dgm:pt>
    <dgm:pt modelId="{B031A963-B596-40B4-9FF7-EB3B52418159}" type="pres">
      <dgm:prSet presAssocID="{EBE26AAF-CA1B-40B0-9DBB-90234874AF30}" presName="childText" presStyleLbl="bgAcc1" presStyleIdx="0" presStyleCnt="4" custScaleX="704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38B04A-6468-4E2C-B0AD-BB2BBE58D069}" type="pres">
      <dgm:prSet presAssocID="{78FA8C1C-4E9E-4EAB-A74C-DEAA6D0BF570}" presName="Name13" presStyleLbl="parChTrans1D2" presStyleIdx="1" presStyleCnt="4"/>
      <dgm:spPr/>
      <dgm:t>
        <a:bodyPr/>
        <a:lstStyle/>
        <a:p>
          <a:endParaRPr lang="ru-RU"/>
        </a:p>
      </dgm:t>
    </dgm:pt>
    <dgm:pt modelId="{99639DBA-4D5F-4988-BD6B-72F44531C82C}" type="pres">
      <dgm:prSet presAssocID="{14F797BD-3424-454D-8BD9-364AB7154305}" presName="childText" presStyleLbl="bgAcc1" presStyleIdx="1" presStyleCnt="4" custScaleX="704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DDA34-4A61-4DB7-ACF1-84EFAD55ADE0}" type="pres">
      <dgm:prSet presAssocID="{BAACE31F-E6C8-4CB7-AC20-241B9BA9CF85}" presName="Name13" presStyleLbl="parChTrans1D2" presStyleIdx="2" presStyleCnt="4"/>
      <dgm:spPr/>
      <dgm:t>
        <a:bodyPr/>
        <a:lstStyle/>
        <a:p>
          <a:endParaRPr lang="ru-RU"/>
        </a:p>
      </dgm:t>
    </dgm:pt>
    <dgm:pt modelId="{5C4043A5-A8BD-4B0F-B7E7-CD7059EAB257}" type="pres">
      <dgm:prSet presAssocID="{1FB45CD6-6CDF-4F7A-A5E7-359AAE29B672}" presName="childText" presStyleLbl="bgAcc1" presStyleIdx="2" presStyleCnt="4" custScaleX="704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DE81C-8C35-4B6F-933C-E5647EA068B0}" type="pres">
      <dgm:prSet presAssocID="{67A2DD08-6BF6-4F26-834F-C9EE2B61A627}" presName="Name13" presStyleLbl="parChTrans1D2" presStyleIdx="3" presStyleCnt="4"/>
      <dgm:spPr/>
      <dgm:t>
        <a:bodyPr/>
        <a:lstStyle/>
        <a:p>
          <a:endParaRPr lang="ru-RU"/>
        </a:p>
      </dgm:t>
    </dgm:pt>
    <dgm:pt modelId="{DBD615B6-BA6E-4919-8901-4DEB8D85E6CB}" type="pres">
      <dgm:prSet presAssocID="{DEED3ACA-1C42-49B2-AF79-9FE36F7E1ECC}" presName="childText" presStyleLbl="bgAcc1" presStyleIdx="3" presStyleCnt="4" custScaleX="704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A753CA-4FD0-4BEA-B4A7-B4D1A5849BF6}" type="presOf" srcId="{78FA8C1C-4E9E-4EAB-A74C-DEAA6D0BF570}" destId="{B438B04A-6468-4E2C-B0AD-BB2BBE58D069}" srcOrd="0" destOrd="0" presId="urn:microsoft.com/office/officeart/2005/8/layout/hierarchy3"/>
    <dgm:cxn modelId="{B4F72C97-2618-448D-BD01-A3F5FD6FAAAA}" srcId="{31427957-2E70-4E5D-B1CF-EC1389007F8B}" destId="{1FB45CD6-6CDF-4F7A-A5E7-359AAE29B672}" srcOrd="2" destOrd="0" parTransId="{BAACE31F-E6C8-4CB7-AC20-241B9BA9CF85}" sibTransId="{CB21C76A-64AA-41DC-999E-BB92C633BA79}"/>
    <dgm:cxn modelId="{DC802902-0810-498E-A70D-1470FA3B1E3E}" type="presOf" srcId="{EBE26AAF-CA1B-40B0-9DBB-90234874AF30}" destId="{B031A963-B596-40B4-9FF7-EB3B52418159}" srcOrd="0" destOrd="0" presId="urn:microsoft.com/office/officeart/2005/8/layout/hierarchy3"/>
    <dgm:cxn modelId="{028157BC-4D9F-4912-AA30-F92D92002FBA}" type="presOf" srcId="{67A2DD08-6BF6-4F26-834F-C9EE2B61A627}" destId="{902DE81C-8C35-4B6F-933C-E5647EA068B0}" srcOrd="0" destOrd="0" presId="urn:microsoft.com/office/officeart/2005/8/layout/hierarchy3"/>
    <dgm:cxn modelId="{17AA99B5-D902-4A22-B86F-C395D467D452}" type="presOf" srcId="{BAACE31F-E6C8-4CB7-AC20-241B9BA9CF85}" destId="{22ADDA34-4A61-4DB7-ACF1-84EFAD55ADE0}" srcOrd="0" destOrd="0" presId="urn:microsoft.com/office/officeart/2005/8/layout/hierarchy3"/>
    <dgm:cxn modelId="{C3DDE9BC-DED5-4D88-931F-C32475E5B16A}" type="presOf" srcId="{31427957-2E70-4E5D-B1CF-EC1389007F8B}" destId="{E55B5DE1-B6D5-4D10-A480-0B35EC730028}" srcOrd="1" destOrd="0" presId="urn:microsoft.com/office/officeart/2005/8/layout/hierarchy3"/>
    <dgm:cxn modelId="{2D4644E9-901F-4DA9-A666-77E372E8668D}" type="presOf" srcId="{31427957-2E70-4E5D-B1CF-EC1389007F8B}" destId="{CCF048B4-EBD8-4F88-A85E-B3A8E00CFF3A}" srcOrd="0" destOrd="0" presId="urn:microsoft.com/office/officeart/2005/8/layout/hierarchy3"/>
    <dgm:cxn modelId="{467506B8-AB03-452E-8FF3-0ED982744FBA}" type="presOf" srcId="{DEED3ACA-1C42-49B2-AF79-9FE36F7E1ECC}" destId="{DBD615B6-BA6E-4919-8901-4DEB8D85E6CB}" srcOrd="0" destOrd="0" presId="urn:microsoft.com/office/officeart/2005/8/layout/hierarchy3"/>
    <dgm:cxn modelId="{A7BBB3EA-234A-4B89-9D94-0976CF584434}" type="presOf" srcId="{751C7F6C-446B-4DAE-B35A-BE7AFB9D6AEE}" destId="{44D921B2-14E3-4891-9C99-F1704A137263}" srcOrd="0" destOrd="0" presId="urn:microsoft.com/office/officeart/2005/8/layout/hierarchy3"/>
    <dgm:cxn modelId="{0F51CA2A-DAAA-43B4-B8AE-B5E0D81C2343}" srcId="{31427957-2E70-4E5D-B1CF-EC1389007F8B}" destId="{EBE26AAF-CA1B-40B0-9DBB-90234874AF30}" srcOrd="0" destOrd="0" parTransId="{163D56C4-77E2-4CFA-89DC-EF3B3F1B6239}" sibTransId="{8DEDD842-00C4-4194-88E0-D5E9498C5675}"/>
    <dgm:cxn modelId="{550F79E0-BB50-46E3-8B35-87DD9415FF6F}" srcId="{31427957-2E70-4E5D-B1CF-EC1389007F8B}" destId="{14F797BD-3424-454D-8BD9-364AB7154305}" srcOrd="1" destOrd="0" parTransId="{78FA8C1C-4E9E-4EAB-A74C-DEAA6D0BF570}" sibTransId="{BB074DDC-C56E-4325-8D93-9D1ABC350B68}"/>
    <dgm:cxn modelId="{54C6828A-23A4-40C6-9D2E-0CE70F1920BD}" srcId="{751C7F6C-446B-4DAE-B35A-BE7AFB9D6AEE}" destId="{31427957-2E70-4E5D-B1CF-EC1389007F8B}" srcOrd="0" destOrd="0" parTransId="{8E957EB3-44A0-47A5-A117-C3F5220B05CC}" sibTransId="{9FDECC37-3D30-4FFB-90C9-6FE88CCA56F9}"/>
    <dgm:cxn modelId="{2D963FD0-87C6-4E89-9AAB-0D5CAE0D3AA3}" type="presOf" srcId="{163D56C4-77E2-4CFA-89DC-EF3B3F1B6239}" destId="{96018D66-458A-4DC1-8789-585BA5EE548B}" srcOrd="0" destOrd="0" presId="urn:microsoft.com/office/officeart/2005/8/layout/hierarchy3"/>
    <dgm:cxn modelId="{730DEB7A-142E-485D-9F2C-07BF0CD28D91}" srcId="{31427957-2E70-4E5D-B1CF-EC1389007F8B}" destId="{DEED3ACA-1C42-49B2-AF79-9FE36F7E1ECC}" srcOrd="3" destOrd="0" parTransId="{67A2DD08-6BF6-4F26-834F-C9EE2B61A627}" sibTransId="{AEB5E12D-5B42-4D26-8239-60B3ED4A343E}"/>
    <dgm:cxn modelId="{3A56CFA5-6C13-49E5-B8F7-4FE00112F6A5}" type="presOf" srcId="{14F797BD-3424-454D-8BD9-364AB7154305}" destId="{99639DBA-4D5F-4988-BD6B-72F44531C82C}" srcOrd="0" destOrd="0" presId="urn:microsoft.com/office/officeart/2005/8/layout/hierarchy3"/>
    <dgm:cxn modelId="{B5CB0EED-E21B-4C32-A8F3-C0137C21D587}" type="presOf" srcId="{1FB45CD6-6CDF-4F7A-A5E7-359AAE29B672}" destId="{5C4043A5-A8BD-4B0F-B7E7-CD7059EAB257}" srcOrd="0" destOrd="0" presId="urn:microsoft.com/office/officeart/2005/8/layout/hierarchy3"/>
    <dgm:cxn modelId="{C170B3C7-1389-4C7F-B0CA-3C213D39C5FD}" type="presParOf" srcId="{44D921B2-14E3-4891-9C99-F1704A137263}" destId="{FB91E1FF-FAAC-47C3-87CE-75B3B02BB51A}" srcOrd="0" destOrd="0" presId="urn:microsoft.com/office/officeart/2005/8/layout/hierarchy3"/>
    <dgm:cxn modelId="{A09D31E6-CF26-4F3B-AB2F-023F2C88D175}" type="presParOf" srcId="{FB91E1FF-FAAC-47C3-87CE-75B3B02BB51A}" destId="{914F3614-BC2A-4606-97D5-26A5A770EF72}" srcOrd="0" destOrd="0" presId="urn:microsoft.com/office/officeart/2005/8/layout/hierarchy3"/>
    <dgm:cxn modelId="{27E20185-6BCB-46E4-9255-8AC6CF512238}" type="presParOf" srcId="{914F3614-BC2A-4606-97D5-26A5A770EF72}" destId="{CCF048B4-EBD8-4F88-A85E-B3A8E00CFF3A}" srcOrd="0" destOrd="0" presId="urn:microsoft.com/office/officeart/2005/8/layout/hierarchy3"/>
    <dgm:cxn modelId="{0E220A75-0594-4D56-96C3-974710D65B8D}" type="presParOf" srcId="{914F3614-BC2A-4606-97D5-26A5A770EF72}" destId="{E55B5DE1-B6D5-4D10-A480-0B35EC730028}" srcOrd="1" destOrd="0" presId="urn:microsoft.com/office/officeart/2005/8/layout/hierarchy3"/>
    <dgm:cxn modelId="{92C127E7-08D7-45A5-88D2-E965C7493484}" type="presParOf" srcId="{FB91E1FF-FAAC-47C3-87CE-75B3B02BB51A}" destId="{58230EB7-9BE2-4101-8C1D-5BEBCFBFB041}" srcOrd="1" destOrd="0" presId="urn:microsoft.com/office/officeart/2005/8/layout/hierarchy3"/>
    <dgm:cxn modelId="{7A67FCEF-10BE-49CE-8393-E1547AF9D4D3}" type="presParOf" srcId="{58230EB7-9BE2-4101-8C1D-5BEBCFBFB041}" destId="{96018D66-458A-4DC1-8789-585BA5EE548B}" srcOrd="0" destOrd="0" presId="urn:microsoft.com/office/officeart/2005/8/layout/hierarchy3"/>
    <dgm:cxn modelId="{67949E86-0090-4CB8-8A83-2BE932128EB9}" type="presParOf" srcId="{58230EB7-9BE2-4101-8C1D-5BEBCFBFB041}" destId="{B031A963-B596-40B4-9FF7-EB3B52418159}" srcOrd="1" destOrd="0" presId="urn:microsoft.com/office/officeart/2005/8/layout/hierarchy3"/>
    <dgm:cxn modelId="{39A1B6CA-D8BB-40CF-BAD2-6872E8777C87}" type="presParOf" srcId="{58230EB7-9BE2-4101-8C1D-5BEBCFBFB041}" destId="{B438B04A-6468-4E2C-B0AD-BB2BBE58D069}" srcOrd="2" destOrd="0" presId="urn:microsoft.com/office/officeart/2005/8/layout/hierarchy3"/>
    <dgm:cxn modelId="{C834C771-EFA3-4821-909B-0F6FC570F5D7}" type="presParOf" srcId="{58230EB7-9BE2-4101-8C1D-5BEBCFBFB041}" destId="{99639DBA-4D5F-4988-BD6B-72F44531C82C}" srcOrd="3" destOrd="0" presId="urn:microsoft.com/office/officeart/2005/8/layout/hierarchy3"/>
    <dgm:cxn modelId="{64F8915B-551C-42F8-A498-A108728CFB06}" type="presParOf" srcId="{58230EB7-9BE2-4101-8C1D-5BEBCFBFB041}" destId="{22ADDA34-4A61-4DB7-ACF1-84EFAD55ADE0}" srcOrd="4" destOrd="0" presId="urn:microsoft.com/office/officeart/2005/8/layout/hierarchy3"/>
    <dgm:cxn modelId="{1FB6BC39-7EEC-4C27-BC83-56AE20F677E4}" type="presParOf" srcId="{58230EB7-9BE2-4101-8C1D-5BEBCFBFB041}" destId="{5C4043A5-A8BD-4B0F-B7E7-CD7059EAB257}" srcOrd="5" destOrd="0" presId="urn:microsoft.com/office/officeart/2005/8/layout/hierarchy3"/>
    <dgm:cxn modelId="{EC58D4F1-C832-4AF3-84C4-298C4D8087D6}" type="presParOf" srcId="{58230EB7-9BE2-4101-8C1D-5BEBCFBFB041}" destId="{902DE81C-8C35-4B6F-933C-E5647EA068B0}" srcOrd="6" destOrd="0" presId="urn:microsoft.com/office/officeart/2005/8/layout/hierarchy3"/>
    <dgm:cxn modelId="{6812E6FB-701B-4406-957F-D442C3EF8675}" type="presParOf" srcId="{58230EB7-9BE2-4101-8C1D-5BEBCFBFB041}" destId="{DBD615B6-BA6E-4919-8901-4DEB8D85E6C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1C7F6C-446B-4DAE-B35A-BE7AFB9D6AE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427957-2E70-4E5D-B1CF-EC1389007F8B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400" dirty="0">
              <a:solidFill>
                <a:schemeClr val="tx1"/>
              </a:solidFill>
              <a:latin typeface="Century Gothic" panose="020B0502020202020204" pitchFamily="34" charset="0"/>
            </a:rPr>
            <a:t>Цифровое поколение («поколение Z», «дети процессора», «</a:t>
          </a:r>
          <a:r>
            <a:rPr lang="ru-RU" sz="1400" dirty="0" err="1">
              <a:solidFill>
                <a:schemeClr val="tx1"/>
              </a:solidFill>
              <a:latin typeface="Century Gothic" panose="020B0502020202020204" pitchFamily="34" charset="0"/>
            </a:rPr>
            <a:t>дети-планшетники</a:t>
          </a:r>
          <a:r>
            <a:rPr lang="ru-RU" sz="1400" dirty="0">
              <a:solidFill>
                <a:schemeClr val="tx1"/>
              </a:solidFill>
              <a:latin typeface="Century Gothic" panose="020B0502020202020204" pitchFamily="34" charset="0"/>
            </a:rPr>
            <a:t>», «дети-чипы»)</a:t>
          </a:r>
        </a:p>
      </dgm:t>
    </dgm:pt>
    <dgm:pt modelId="{8E957EB3-44A0-47A5-A117-C3F5220B05CC}" type="parTrans" cxnId="{54C6828A-23A4-40C6-9D2E-0CE70F1920BD}">
      <dgm:prSet/>
      <dgm:spPr/>
      <dgm:t>
        <a:bodyPr/>
        <a:lstStyle/>
        <a:p>
          <a:endParaRPr lang="ru-RU"/>
        </a:p>
      </dgm:t>
    </dgm:pt>
    <dgm:pt modelId="{9FDECC37-3D30-4FFB-90C9-6FE88CCA56F9}" type="sibTrans" cxnId="{54C6828A-23A4-40C6-9D2E-0CE70F1920BD}">
      <dgm:prSet/>
      <dgm:spPr/>
      <dgm:t>
        <a:bodyPr/>
        <a:lstStyle/>
        <a:p>
          <a:endParaRPr lang="ru-RU"/>
        </a:p>
      </dgm:t>
    </dgm:pt>
    <dgm:pt modelId="{EBE26AAF-CA1B-40B0-9DBB-90234874AF30}">
      <dgm:prSet phldrT="[Текст]" custT="1"/>
      <dgm:spPr/>
      <dgm:t>
        <a:bodyPr/>
        <a:lstStyle/>
        <a:p>
          <a:r>
            <a:rPr lang="ru-RU" sz="1400" dirty="0">
              <a:latin typeface="Century Gothic" panose="020B0502020202020204" pitchFamily="34" charset="0"/>
            </a:rPr>
            <a:t>постоянное стремление к новизне и самосовершенствованию, </a:t>
          </a:r>
          <a:r>
            <a:rPr lang="ru-RU" sz="1400" dirty="0" err="1">
              <a:latin typeface="Century Gothic" panose="020B0502020202020204" pitchFamily="34" charset="0"/>
            </a:rPr>
            <a:t>креативность</a:t>
          </a:r>
          <a:r>
            <a:rPr lang="ru-RU" sz="1400" dirty="0">
              <a:latin typeface="Century Gothic" panose="020B0502020202020204" pitchFamily="34" charset="0"/>
            </a:rPr>
            <a:t>, способность к синтезу различных типов мышления, нелинейность, способность к параллельной обработке разных потоков информации (многозадачность), склонность к использованию разных источников информации, высокая скорость переработки информации и принятия решений;</a:t>
          </a:r>
        </a:p>
      </dgm:t>
    </dgm:pt>
    <dgm:pt modelId="{163D56C4-77E2-4CFA-89DC-EF3B3F1B6239}" type="parTrans" cxnId="{0F51CA2A-DAAA-43B4-B8AE-B5E0D81C2343}">
      <dgm:prSet/>
      <dgm:spPr/>
      <dgm:t>
        <a:bodyPr/>
        <a:lstStyle/>
        <a:p>
          <a:endParaRPr lang="ru-RU"/>
        </a:p>
      </dgm:t>
    </dgm:pt>
    <dgm:pt modelId="{8DEDD842-00C4-4194-88E0-D5E9498C5675}" type="sibTrans" cxnId="{0F51CA2A-DAAA-43B4-B8AE-B5E0D81C2343}">
      <dgm:prSet/>
      <dgm:spPr/>
      <dgm:t>
        <a:bodyPr/>
        <a:lstStyle/>
        <a:p>
          <a:endParaRPr lang="ru-RU"/>
        </a:p>
      </dgm:t>
    </dgm:pt>
    <dgm:pt modelId="{14F797BD-3424-454D-8BD9-364AB7154305}">
      <dgm:prSet phldrT="[Текст]" custT="1"/>
      <dgm:spPr/>
      <dgm:t>
        <a:bodyPr/>
        <a:lstStyle/>
        <a:p>
          <a:r>
            <a:rPr lang="ru-RU" sz="1400" dirty="0">
              <a:latin typeface="Century Gothic" panose="020B0502020202020204" pitchFamily="34" charset="0"/>
            </a:rPr>
            <a:t>стремление к самовыражению, предпочтение «горизонтального» (партнёрского) типа отношений «вертикальному» (иерархическому), открытость к межкультурному и </a:t>
          </a:r>
          <a:r>
            <a:rPr lang="ru-RU" sz="1400" dirty="0" err="1">
              <a:latin typeface="Century Gothic" panose="020B0502020202020204" pitchFamily="34" charset="0"/>
            </a:rPr>
            <a:t>межстрановому</a:t>
          </a:r>
          <a:r>
            <a:rPr lang="ru-RU" sz="1400" dirty="0">
              <a:latin typeface="Century Gothic" panose="020B0502020202020204" pitchFamily="34" charset="0"/>
            </a:rPr>
            <a:t> общению; кроме того (с некоторыми оговорками) оптимизм и уверенность в своих силах.</a:t>
          </a:r>
        </a:p>
      </dgm:t>
    </dgm:pt>
    <dgm:pt modelId="{78FA8C1C-4E9E-4EAB-A74C-DEAA6D0BF570}" type="parTrans" cxnId="{550F79E0-BB50-46E3-8B35-87DD9415FF6F}">
      <dgm:prSet/>
      <dgm:spPr/>
      <dgm:t>
        <a:bodyPr/>
        <a:lstStyle/>
        <a:p>
          <a:endParaRPr lang="ru-RU"/>
        </a:p>
      </dgm:t>
    </dgm:pt>
    <dgm:pt modelId="{BB074DDC-C56E-4325-8D93-9D1ABC350B68}" type="sibTrans" cxnId="{550F79E0-BB50-46E3-8B35-87DD9415FF6F}">
      <dgm:prSet/>
      <dgm:spPr/>
      <dgm:t>
        <a:bodyPr/>
        <a:lstStyle/>
        <a:p>
          <a:endParaRPr lang="ru-RU"/>
        </a:p>
      </dgm:t>
    </dgm:pt>
    <dgm:pt modelId="{44D921B2-14E3-4891-9C99-F1704A137263}" type="pres">
      <dgm:prSet presAssocID="{751C7F6C-446B-4DAE-B35A-BE7AFB9D6AE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B91E1FF-FAAC-47C3-87CE-75B3B02BB51A}" type="pres">
      <dgm:prSet presAssocID="{31427957-2E70-4E5D-B1CF-EC1389007F8B}" presName="root" presStyleCnt="0"/>
      <dgm:spPr/>
    </dgm:pt>
    <dgm:pt modelId="{914F3614-BC2A-4606-97D5-26A5A770EF72}" type="pres">
      <dgm:prSet presAssocID="{31427957-2E70-4E5D-B1CF-EC1389007F8B}" presName="rootComposite" presStyleCnt="0"/>
      <dgm:spPr/>
    </dgm:pt>
    <dgm:pt modelId="{CCF048B4-EBD8-4F88-A85E-B3A8E00CFF3A}" type="pres">
      <dgm:prSet presAssocID="{31427957-2E70-4E5D-B1CF-EC1389007F8B}" presName="rootText" presStyleLbl="node1" presStyleIdx="0" presStyleCnt="1" custScaleX="303945"/>
      <dgm:spPr/>
      <dgm:t>
        <a:bodyPr/>
        <a:lstStyle/>
        <a:p>
          <a:endParaRPr lang="ru-RU"/>
        </a:p>
      </dgm:t>
    </dgm:pt>
    <dgm:pt modelId="{E55B5DE1-B6D5-4D10-A480-0B35EC730028}" type="pres">
      <dgm:prSet presAssocID="{31427957-2E70-4E5D-B1CF-EC1389007F8B}" presName="rootConnector" presStyleLbl="node1" presStyleIdx="0" presStyleCnt="1"/>
      <dgm:spPr/>
      <dgm:t>
        <a:bodyPr/>
        <a:lstStyle/>
        <a:p>
          <a:endParaRPr lang="ru-RU"/>
        </a:p>
      </dgm:t>
    </dgm:pt>
    <dgm:pt modelId="{58230EB7-9BE2-4101-8C1D-5BEBCFBFB041}" type="pres">
      <dgm:prSet presAssocID="{31427957-2E70-4E5D-B1CF-EC1389007F8B}" presName="childShape" presStyleCnt="0"/>
      <dgm:spPr/>
    </dgm:pt>
    <dgm:pt modelId="{96018D66-458A-4DC1-8789-585BA5EE548B}" type="pres">
      <dgm:prSet presAssocID="{163D56C4-77E2-4CFA-89DC-EF3B3F1B6239}" presName="Name13" presStyleLbl="parChTrans1D2" presStyleIdx="0" presStyleCnt="2"/>
      <dgm:spPr/>
      <dgm:t>
        <a:bodyPr/>
        <a:lstStyle/>
        <a:p>
          <a:endParaRPr lang="ru-RU"/>
        </a:p>
      </dgm:t>
    </dgm:pt>
    <dgm:pt modelId="{B031A963-B596-40B4-9FF7-EB3B52418159}" type="pres">
      <dgm:prSet presAssocID="{EBE26AAF-CA1B-40B0-9DBB-90234874AF30}" presName="childText" presStyleLbl="bgAcc1" presStyleIdx="0" presStyleCnt="2" custScaleX="652936" custScaleY="234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38B04A-6468-4E2C-B0AD-BB2BBE58D069}" type="pres">
      <dgm:prSet presAssocID="{78FA8C1C-4E9E-4EAB-A74C-DEAA6D0BF570}" presName="Name13" presStyleLbl="parChTrans1D2" presStyleIdx="1" presStyleCnt="2"/>
      <dgm:spPr/>
      <dgm:t>
        <a:bodyPr/>
        <a:lstStyle/>
        <a:p>
          <a:endParaRPr lang="ru-RU"/>
        </a:p>
      </dgm:t>
    </dgm:pt>
    <dgm:pt modelId="{99639DBA-4D5F-4988-BD6B-72F44531C82C}" type="pres">
      <dgm:prSet presAssocID="{14F797BD-3424-454D-8BD9-364AB7154305}" presName="childText" presStyleLbl="bgAcc1" presStyleIdx="1" presStyleCnt="2" custScaleX="652936" custScaleY="234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A9474-2224-414A-B13A-B133B2ED7EE1}" type="presOf" srcId="{EBE26AAF-CA1B-40B0-9DBB-90234874AF30}" destId="{B031A963-B596-40B4-9FF7-EB3B52418159}" srcOrd="0" destOrd="0" presId="urn:microsoft.com/office/officeart/2005/8/layout/hierarchy3"/>
    <dgm:cxn modelId="{54C6828A-23A4-40C6-9D2E-0CE70F1920BD}" srcId="{751C7F6C-446B-4DAE-B35A-BE7AFB9D6AEE}" destId="{31427957-2E70-4E5D-B1CF-EC1389007F8B}" srcOrd="0" destOrd="0" parTransId="{8E957EB3-44A0-47A5-A117-C3F5220B05CC}" sibTransId="{9FDECC37-3D30-4FFB-90C9-6FE88CCA56F9}"/>
    <dgm:cxn modelId="{550F79E0-BB50-46E3-8B35-87DD9415FF6F}" srcId="{31427957-2E70-4E5D-B1CF-EC1389007F8B}" destId="{14F797BD-3424-454D-8BD9-364AB7154305}" srcOrd="1" destOrd="0" parTransId="{78FA8C1C-4E9E-4EAB-A74C-DEAA6D0BF570}" sibTransId="{BB074DDC-C56E-4325-8D93-9D1ABC350B68}"/>
    <dgm:cxn modelId="{D3E7D4AC-5C26-4CDF-9D6A-9F4AC7DE4629}" type="presOf" srcId="{751C7F6C-446B-4DAE-B35A-BE7AFB9D6AEE}" destId="{44D921B2-14E3-4891-9C99-F1704A137263}" srcOrd="0" destOrd="0" presId="urn:microsoft.com/office/officeart/2005/8/layout/hierarchy3"/>
    <dgm:cxn modelId="{D2D76B3E-1913-4AF8-85C2-BAA3C8EA709E}" type="presOf" srcId="{31427957-2E70-4E5D-B1CF-EC1389007F8B}" destId="{CCF048B4-EBD8-4F88-A85E-B3A8E00CFF3A}" srcOrd="0" destOrd="0" presId="urn:microsoft.com/office/officeart/2005/8/layout/hierarchy3"/>
    <dgm:cxn modelId="{932761FC-3087-4A7F-85B7-FD59E6D45AA5}" type="presOf" srcId="{163D56C4-77E2-4CFA-89DC-EF3B3F1B6239}" destId="{96018D66-458A-4DC1-8789-585BA5EE548B}" srcOrd="0" destOrd="0" presId="urn:microsoft.com/office/officeart/2005/8/layout/hierarchy3"/>
    <dgm:cxn modelId="{0F51CA2A-DAAA-43B4-B8AE-B5E0D81C2343}" srcId="{31427957-2E70-4E5D-B1CF-EC1389007F8B}" destId="{EBE26AAF-CA1B-40B0-9DBB-90234874AF30}" srcOrd="0" destOrd="0" parTransId="{163D56C4-77E2-4CFA-89DC-EF3B3F1B6239}" sibTransId="{8DEDD842-00C4-4194-88E0-D5E9498C5675}"/>
    <dgm:cxn modelId="{2EA8FDB5-2A9F-424F-9A22-B32C0BF5A9C6}" type="presOf" srcId="{78FA8C1C-4E9E-4EAB-A74C-DEAA6D0BF570}" destId="{B438B04A-6468-4E2C-B0AD-BB2BBE58D069}" srcOrd="0" destOrd="0" presId="urn:microsoft.com/office/officeart/2005/8/layout/hierarchy3"/>
    <dgm:cxn modelId="{0788AEC3-C85A-41A6-ADF7-74A17158514E}" type="presOf" srcId="{14F797BD-3424-454D-8BD9-364AB7154305}" destId="{99639DBA-4D5F-4988-BD6B-72F44531C82C}" srcOrd="0" destOrd="0" presId="urn:microsoft.com/office/officeart/2005/8/layout/hierarchy3"/>
    <dgm:cxn modelId="{D5EDED16-1771-4E4A-9BB5-A81D8E2A10B6}" type="presOf" srcId="{31427957-2E70-4E5D-B1CF-EC1389007F8B}" destId="{E55B5DE1-B6D5-4D10-A480-0B35EC730028}" srcOrd="1" destOrd="0" presId="urn:microsoft.com/office/officeart/2005/8/layout/hierarchy3"/>
    <dgm:cxn modelId="{21BE6E6D-2510-4D23-BEAF-8C4BA9BBCAF7}" type="presParOf" srcId="{44D921B2-14E3-4891-9C99-F1704A137263}" destId="{FB91E1FF-FAAC-47C3-87CE-75B3B02BB51A}" srcOrd="0" destOrd="0" presId="urn:microsoft.com/office/officeart/2005/8/layout/hierarchy3"/>
    <dgm:cxn modelId="{C8A63AA1-5230-4DA7-A9EB-D56E43E3878B}" type="presParOf" srcId="{FB91E1FF-FAAC-47C3-87CE-75B3B02BB51A}" destId="{914F3614-BC2A-4606-97D5-26A5A770EF72}" srcOrd="0" destOrd="0" presId="urn:microsoft.com/office/officeart/2005/8/layout/hierarchy3"/>
    <dgm:cxn modelId="{E2D3B961-D4AB-46AB-B608-B11AB031BFBC}" type="presParOf" srcId="{914F3614-BC2A-4606-97D5-26A5A770EF72}" destId="{CCF048B4-EBD8-4F88-A85E-B3A8E00CFF3A}" srcOrd="0" destOrd="0" presId="urn:microsoft.com/office/officeart/2005/8/layout/hierarchy3"/>
    <dgm:cxn modelId="{D0467165-7AC6-45A8-919F-83158E8AD6E3}" type="presParOf" srcId="{914F3614-BC2A-4606-97D5-26A5A770EF72}" destId="{E55B5DE1-B6D5-4D10-A480-0B35EC730028}" srcOrd="1" destOrd="0" presId="urn:microsoft.com/office/officeart/2005/8/layout/hierarchy3"/>
    <dgm:cxn modelId="{14D5101E-DEFF-4DF6-8DD8-4CDDD259899D}" type="presParOf" srcId="{FB91E1FF-FAAC-47C3-87CE-75B3B02BB51A}" destId="{58230EB7-9BE2-4101-8C1D-5BEBCFBFB041}" srcOrd="1" destOrd="0" presId="urn:microsoft.com/office/officeart/2005/8/layout/hierarchy3"/>
    <dgm:cxn modelId="{19976995-2C60-4BDD-9E10-17298004A047}" type="presParOf" srcId="{58230EB7-9BE2-4101-8C1D-5BEBCFBFB041}" destId="{96018D66-458A-4DC1-8789-585BA5EE548B}" srcOrd="0" destOrd="0" presId="urn:microsoft.com/office/officeart/2005/8/layout/hierarchy3"/>
    <dgm:cxn modelId="{FCD00181-EC41-4A09-B0FC-9CFD9E587190}" type="presParOf" srcId="{58230EB7-9BE2-4101-8C1D-5BEBCFBFB041}" destId="{B031A963-B596-40B4-9FF7-EB3B52418159}" srcOrd="1" destOrd="0" presId="urn:microsoft.com/office/officeart/2005/8/layout/hierarchy3"/>
    <dgm:cxn modelId="{0CAD2D6B-17FC-417A-94EB-762F8AAEA080}" type="presParOf" srcId="{58230EB7-9BE2-4101-8C1D-5BEBCFBFB041}" destId="{B438B04A-6468-4E2C-B0AD-BB2BBE58D069}" srcOrd="2" destOrd="0" presId="urn:microsoft.com/office/officeart/2005/8/layout/hierarchy3"/>
    <dgm:cxn modelId="{B0ABF507-1182-4B2D-97D3-2F8C9BD5E92B}" type="presParOf" srcId="{58230EB7-9BE2-4101-8C1D-5BEBCFBFB041}" destId="{99639DBA-4D5F-4988-BD6B-72F44531C82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8C2D6A-947A-41D6-8471-B8EF8F7D11CE}" type="doc">
      <dgm:prSet loTypeId="urn:microsoft.com/office/officeart/2005/8/layout/arrow5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8A0EF17-AF5F-4E31-A763-E5C6D4BBBE02}">
      <dgm:prSet phldrT="[Текст]"/>
      <dgm:spPr/>
      <dgm:t>
        <a:bodyPr/>
        <a:lstStyle/>
        <a:p>
          <a:r>
            <a:rPr lang="ru-RU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rPr>
            <a:t>цифровое поколение</a:t>
          </a:r>
        </a:p>
      </dgm:t>
    </dgm:pt>
    <dgm:pt modelId="{D100BCD7-40D6-4385-983A-1C1D289857F6}" type="parTrans" cxnId="{05D33B56-9DB0-46C8-BCED-1644F1EC60E3}">
      <dgm:prSet/>
      <dgm:spPr/>
      <dgm:t>
        <a:bodyPr/>
        <a:lstStyle/>
        <a:p>
          <a:endParaRPr lang="ru-RU"/>
        </a:p>
      </dgm:t>
    </dgm:pt>
    <dgm:pt modelId="{2C1FB1C6-691A-44F4-A5C9-F6B8593BC2D7}" type="sibTrans" cxnId="{05D33B56-9DB0-46C8-BCED-1644F1EC60E3}">
      <dgm:prSet/>
      <dgm:spPr/>
      <dgm:t>
        <a:bodyPr/>
        <a:lstStyle/>
        <a:p>
          <a:endParaRPr lang="ru-RU"/>
        </a:p>
      </dgm:t>
    </dgm:pt>
    <dgm:pt modelId="{5DC0CA16-626F-4BD4-95C9-AD4CC240BF12}">
      <dgm:prSet phldrT="[Текст]"/>
      <dgm:spPr/>
      <dgm:t>
        <a:bodyPr/>
        <a:lstStyle/>
        <a:p>
          <a:r>
            <a:rPr lang="ru-RU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rPr>
            <a:t>«</a:t>
          </a:r>
          <a:r>
            <a:rPr lang="ru-RU" dirty="0" err="1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rPr>
            <a:t>доцифровые</a:t>
          </a:r>
          <a:r>
            <a:rPr lang="ru-RU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rPr>
            <a:t>» педагоги</a:t>
          </a:r>
        </a:p>
      </dgm:t>
    </dgm:pt>
    <dgm:pt modelId="{1A6831BF-9B2A-4137-9DC8-EEE2FAFE12B3}" type="parTrans" cxnId="{3B7C014E-87E6-4930-846D-8378AE9CA2AB}">
      <dgm:prSet/>
      <dgm:spPr/>
      <dgm:t>
        <a:bodyPr/>
        <a:lstStyle/>
        <a:p>
          <a:endParaRPr lang="ru-RU"/>
        </a:p>
      </dgm:t>
    </dgm:pt>
    <dgm:pt modelId="{C2ABEA1D-4233-4B36-93B0-1B05AB5C2560}" type="sibTrans" cxnId="{3B7C014E-87E6-4930-846D-8378AE9CA2AB}">
      <dgm:prSet/>
      <dgm:spPr/>
      <dgm:t>
        <a:bodyPr/>
        <a:lstStyle/>
        <a:p>
          <a:endParaRPr lang="ru-RU"/>
        </a:p>
      </dgm:t>
    </dgm:pt>
    <dgm:pt modelId="{0E5FA041-CE99-4249-BBF9-B062D62AEAF1}" type="pres">
      <dgm:prSet presAssocID="{708C2D6A-947A-41D6-8471-B8EF8F7D11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2F795B-87BF-4B41-B7E5-8879799D3BB5}" type="pres">
      <dgm:prSet presAssocID="{48A0EF17-AF5F-4E31-A763-E5C6D4BBBE02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2E255-098C-433C-8BD3-A3B32116145F}" type="pres">
      <dgm:prSet presAssocID="{5DC0CA16-626F-4BD4-95C9-AD4CC240BF1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7C014E-87E6-4930-846D-8378AE9CA2AB}" srcId="{708C2D6A-947A-41D6-8471-B8EF8F7D11CE}" destId="{5DC0CA16-626F-4BD4-95C9-AD4CC240BF12}" srcOrd="1" destOrd="0" parTransId="{1A6831BF-9B2A-4137-9DC8-EEE2FAFE12B3}" sibTransId="{C2ABEA1D-4233-4B36-93B0-1B05AB5C2560}"/>
    <dgm:cxn modelId="{024012CA-AAB3-4F5D-AE83-8A9B92967EF5}" type="presOf" srcId="{48A0EF17-AF5F-4E31-A763-E5C6D4BBBE02}" destId="{1B2F795B-87BF-4B41-B7E5-8879799D3BB5}" srcOrd="0" destOrd="0" presId="urn:microsoft.com/office/officeart/2005/8/layout/arrow5"/>
    <dgm:cxn modelId="{977BEF5D-E244-4A4F-9A5D-49B0CA888033}" type="presOf" srcId="{5DC0CA16-626F-4BD4-95C9-AD4CC240BF12}" destId="{51D2E255-098C-433C-8BD3-A3B32116145F}" srcOrd="0" destOrd="0" presId="urn:microsoft.com/office/officeart/2005/8/layout/arrow5"/>
    <dgm:cxn modelId="{CEA97526-3C5E-4F34-9341-1D0C001021FC}" type="presOf" srcId="{708C2D6A-947A-41D6-8471-B8EF8F7D11CE}" destId="{0E5FA041-CE99-4249-BBF9-B062D62AEAF1}" srcOrd="0" destOrd="0" presId="urn:microsoft.com/office/officeart/2005/8/layout/arrow5"/>
    <dgm:cxn modelId="{05D33B56-9DB0-46C8-BCED-1644F1EC60E3}" srcId="{708C2D6A-947A-41D6-8471-B8EF8F7D11CE}" destId="{48A0EF17-AF5F-4E31-A763-E5C6D4BBBE02}" srcOrd="0" destOrd="0" parTransId="{D100BCD7-40D6-4385-983A-1C1D289857F6}" sibTransId="{2C1FB1C6-691A-44F4-A5C9-F6B8593BC2D7}"/>
    <dgm:cxn modelId="{569DEA7D-D082-465D-BE23-A5E15506C247}" type="presParOf" srcId="{0E5FA041-CE99-4249-BBF9-B062D62AEAF1}" destId="{1B2F795B-87BF-4B41-B7E5-8879799D3BB5}" srcOrd="0" destOrd="0" presId="urn:microsoft.com/office/officeart/2005/8/layout/arrow5"/>
    <dgm:cxn modelId="{4CC91590-EC5F-46DA-9EFD-429235D670CA}" type="presParOf" srcId="{0E5FA041-CE99-4249-BBF9-B062D62AEAF1}" destId="{51D2E255-098C-433C-8BD3-A3B32116145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F048B4-EBD8-4F88-A85E-B3A8E00CFF3A}">
      <dsp:nvSpPr>
        <dsp:cNvPr id="0" name=""/>
        <dsp:cNvSpPr/>
      </dsp:nvSpPr>
      <dsp:spPr>
        <a:xfrm>
          <a:off x="266056" y="24651"/>
          <a:ext cx="5829946" cy="90225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Century Gothic" panose="020B0502020202020204" pitchFamily="34" charset="0"/>
            </a:rPr>
            <a:t>Цифровое поколение («поколение Z», «дети процессора», «</a:t>
          </a:r>
          <a:r>
            <a:rPr lang="ru-RU" sz="14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дети-планшетники</a:t>
          </a:r>
          <a:r>
            <a:rPr lang="ru-RU" sz="1400" kern="1200" dirty="0">
              <a:solidFill>
                <a:schemeClr val="tx1"/>
              </a:solidFill>
              <a:latin typeface="Century Gothic" panose="020B0502020202020204" pitchFamily="34" charset="0"/>
            </a:rPr>
            <a:t>», «дети-чипы»)</a:t>
          </a:r>
        </a:p>
      </dsp:txBody>
      <dsp:txXfrm>
        <a:off x="266056" y="24651"/>
        <a:ext cx="5829946" cy="902253"/>
      </dsp:txXfrm>
    </dsp:sp>
    <dsp:sp modelId="{96018D66-458A-4DC1-8789-585BA5EE548B}">
      <dsp:nvSpPr>
        <dsp:cNvPr id="0" name=""/>
        <dsp:cNvSpPr/>
      </dsp:nvSpPr>
      <dsp:spPr>
        <a:xfrm>
          <a:off x="849050" y="926904"/>
          <a:ext cx="640359" cy="654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4611"/>
              </a:lnTo>
              <a:lnTo>
                <a:pt x="640359" y="6546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1A963-B596-40B4-9FF7-EB3B52418159}">
      <dsp:nvSpPr>
        <dsp:cNvPr id="0" name=""/>
        <dsp:cNvSpPr/>
      </dsp:nvSpPr>
      <dsp:spPr>
        <a:xfrm>
          <a:off x="1489410" y="1130389"/>
          <a:ext cx="10166519" cy="902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Century Gothic" panose="020B0502020202020204" pitchFamily="34" charset="0"/>
            </a:rPr>
            <a:t>мозаичность мышления, рассеянность внимания, неспособность читать и понимать большие по объёму тексты, ограниченность лексики, смешение реального и виртуального пространств, слабо развитое творческое воображение, иллюзия «обратимости жизни»;</a:t>
          </a:r>
        </a:p>
      </dsp:txBody>
      <dsp:txXfrm>
        <a:off x="1489410" y="1130389"/>
        <a:ext cx="10166519" cy="902253"/>
      </dsp:txXfrm>
    </dsp:sp>
    <dsp:sp modelId="{B438B04A-6468-4E2C-B0AD-BB2BBE58D069}">
      <dsp:nvSpPr>
        <dsp:cNvPr id="0" name=""/>
        <dsp:cNvSpPr/>
      </dsp:nvSpPr>
      <dsp:spPr>
        <a:xfrm>
          <a:off x="849050" y="926904"/>
          <a:ext cx="640359" cy="1782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2428"/>
              </a:lnTo>
              <a:lnTo>
                <a:pt x="640359" y="17824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39DBA-4D5F-4988-BD6B-72F44531C82C}">
      <dsp:nvSpPr>
        <dsp:cNvPr id="0" name=""/>
        <dsp:cNvSpPr/>
      </dsp:nvSpPr>
      <dsp:spPr>
        <a:xfrm>
          <a:off x="1489410" y="2258206"/>
          <a:ext cx="10166519" cy="902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Century Gothic" panose="020B0502020202020204" pitchFamily="34" charset="0"/>
            </a:rPr>
            <a:t>бедность сенсорного опыта, упрощённая картина реальности, восприятие реальной жизни как «слишком скучной» и «слишком медленной», нетерпеливость и потребность в немедленном вознаграждении, неспособность к систематическому упорному труду;</a:t>
          </a:r>
        </a:p>
      </dsp:txBody>
      <dsp:txXfrm>
        <a:off x="1489410" y="2258206"/>
        <a:ext cx="10166519" cy="902253"/>
      </dsp:txXfrm>
    </dsp:sp>
    <dsp:sp modelId="{22ADDA34-4A61-4DB7-ACF1-84EFAD55ADE0}">
      <dsp:nvSpPr>
        <dsp:cNvPr id="0" name=""/>
        <dsp:cNvSpPr/>
      </dsp:nvSpPr>
      <dsp:spPr>
        <a:xfrm>
          <a:off x="849050" y="926904"/>
          <a:ext cx="640359" cy="2910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0245"/>
              </a:lnTo>
              <a:lnTo>
                <a:pt x="640359" y="29102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043A5-A8BD-4B0F-B7E7-CD7059EAB257}">
      <dsp:nvSpPr>
        <dsp:cNvPr id="0" name=""/>
        <dsp:cNvSpPr/>
      </dsp:nvSpPr>
      <dsp:spPr>
        <a:xfrm>
          <a:off x="1489410" y="3386023"/>
          <a:ext cx="10166519" cy="902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Century Gothic" panose="020B0502020202020204" pitchFamily="34" charset="0"/>
            </a:rPr>
            <a:t>Инфантилизм, индивидуализм, уверенность в своей неповторимости и уникальности, сниженная потребность в живом общении, неготовность к кооперации, сосредоточенность на своём внутреннем мире, смутные и неустойчивые морально-этические представления;</a:t>
          </a:r>
        </a:p>
      </dsp:txBody>
      <dsp:txXfrm>
        <a:off x="1489410" y="3386023"/>
        <a:ext cx="10166519" cy="902253"/>
      </dsp:txXfrm>
    </dsp:sp>
    <dsp:sp modelId="{902DE81C-8C35-4B6F-933C-E5647EA068B0}">
      <dsp:nvSpPr>
        <dsp:cNvPr id="0" name=""/>
        <dsp:cNvSpPr/>
      </dsp:nvSpPr>
      <dsp:spPr>
        <a:xfrm>
          <a:off x="849050" y="926904"/>
          <a:ext cx="640359" cy="4038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8062"/>
              </a:lnTo>
              <a:lnTo>
                <a:pt x="640359" y="4038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615B6-BA6E-4919-8901-4DEB8D85E6CB}">
      <dsp:nvSpPr>
        <dsp:cNvPr id="0" name=""/>
        <dsp:cNvSpPr/>
      </dsp:nvSpPr>
      <dsp:spPr>
        <a:xfrm>
          <a:off x="1489410" y="4513840"/>
          <a:ext cx="10166519" cy="902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Century Gothic" panose="020B0502020202020204" pitchFamily="34" charset="0"/>
            </a:rPr>
            <a:t>ведущая роль сетевой социализации в процессе становления личности; онлайн как «референтная группа» на всех этапах взросления, задающая ролевые модели и формирующая тренды социального поведения.</a:t>
          </a:r>
        </a:p>
      </dsp:txBody>
      <dsp:txXfrm>
        <a:off x="1489410" y="4513840"/>
        <a:ext cx="10166519" cy="90225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F048B4-EBD8-4F88-A85E-B3A8E00CFF3A}">
      <dsp:nvSpPr>
        <dsp:cNvPr id="0" name=""/>
        <dsp:cNvSpPr/>
      </dsp:nvSpPr>
      <dsp:spPr>
        <a:xfrm>
          <a:off x="385910" y="1088"/>
          <a:ext cx="5316988" cy="87466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Century Gothic" panose="020B0502020202020204" pitchFamily="34" charset="0"/>
            </a:rPr>
            <a:t>Цифровое поколение («поколение Z», «дети процессора», «</a:t>
          </a:r>
          <a:r>
            <a:rPr lang="ru-RU" sz="14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дети-планшетники</a:t>
          </a:r>
          <a:r>
            <a:rPr lang="ru-RU" sz="1400" kern="1200" dirty="0">
              <a:solidFill>
                <a:schemeClr val="tx1"/>
              </a:solidFill>
              <a:latin typeface="Century Gothic" panose="020B0502020202020204" pitchFamily="34" charset="0"/>
            </a:rPr>
            <a:t>», «дети-чипы»)</a:t>
          </a:r>
        </a:p>
      </dsp:txBody>
      <dsp:txXfrm>
        <a:off x="385910" y="1088"/>
        <a:ext cx="5316988" cy="874662"/>
      </dsp:txXfrm>
    </dsp:sp>
    <dsp:sp modelId="{96018D66-458A-4DC1-8789-585BA5EE548B}">
      <dsp:nvSpPr>
        <dsp:cNvPr id="0" name=""/>
        <dsp:cNvSpPr/>
      </dsp:nvSpPr>
      <dsp:spPr>
        <a:xfrm>
          <a:off x="917608" y="875751"/>
          <a:ext cx="531698" cy="1244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4789"/>
              </a:lnTo>
              <a:lnTo>
                <a:pt x="531698" y="1244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1A963-B596-40B4-9FF7-EB3B52418159}">
      <dsp:nvSpPr>
        <dsp:cNvPr id="0" name=""/>
        <dsp:cNvSpPr/>
      </dsp:nvSpPr>
      <dsp:spPr>
        <a:xfrm>
          <a:off x="1449307" y="1094417"/>
          <a:ext cx="9137583" cy="2052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Century Gothic" panose="020B0502020202020204" pitchFamily="34" charset="0"/>
            </a:rPr>
            <a:t>постоянное стремление к новизне и самосовершенствованию, </a:t>
          </a:r>
          <a:r>
            <a:rPr lang="ru-RU" sz="1400" kern="1200" dirty="0" err="1">
              <a:latin typeface="Century Gothic" panose="020B0502020202020204" pitchFamily="34" charset="0"/>
            </a:rPr>
            <a:t>креативность</a:t>
          </a:r>
          <a:r>
            <a:rPr lang="ru-RU" sz="1400" kern="1200" dirty="0">
              <a:latin typeface="Century Gothic" panose="020B0502020202020204" pitchFamily="34" charset="0"/>
            </a:rPr>
            <a:t>, способность к синтезу различных типов мышления, нелинейность, способность к параллельной обработке разных потоков информации (многозадачность), склонность к использованию разных источников информации, высокая скорость переработки информации и принятия решений;</a:t>
          </a:r>
        </a:p>
      </dsp:txBody>
      <dsp:txXfrm>
        <a:off x="1449307" y="1094417"/>
        <a:ext cx="9137583" cy="2052247"/>
      </dsp:txXfrm>
    </dsp:sp>
    <dsp:sp modelId="{B438B04A-6468-4E2C-B0AD-BB2BBE58D069}">
      <dsp:nvSpPr>
        <dsp:cNvPr id="0" name=""/>
        <dsp:cNvSpPr/>
      </dsp:nvSpPr>
      <dsp:spPr>
        <a:xfrm>
          <a:off x="917608" y="875751"/>
          <a:ext cx="531698" cy="3515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5703"/>
              </a:lnTo>
              <a:lnTo>
                <a:pt x="531698" y="35157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39DBA-4D5F-4988-BD6B-72F44531C82C}">
      <dsp:nvSpPr>
        <dsp:cNvPr id="0" name=""/>
        <dsp:cNvSpPr/>
      </dsp:nvSpPr>
      <dsp:spPr>
        <a:xfrm>
          <a:off x="1449307" y="3365330"/>
          <a:ext cx="9137583" cy="2052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Century Gothic" panose="020B0502020202020204" pitchFamily="34" charset="0"/>
            </a:rPr>
            <a:t>стремление к самовыражению, предпочтение «горизонтального» (партнёрского) типа отношений «вертикальному» (иерархическому), открытость к межкультурному и </a:t>
          </a:r>
          <a:r>
            <a:rPr lang="ru-RU" sz="1400" kern="1200" dirty="0" err="1">
              <a:latin typeface="Century Gothic" panose="020B0502020202020204" pitchFamily="34" charset="0"/>
            </a:rPr>
            <a:t>межстрановому</a:t>
          </a:r>
          <a:r>
            <a:rPr lang="ru-RU" sz="1400" kern="1200" dirty="0">
              <a:latin typeface="Century Gothic" panose="020B0502020202020204" pitchFamily="34" charset="0"/>
            </a:rPr>
            <a:t> общению; кроме того (с некоторыми оговорками) оптимизм и уверенность в своих силах.</a:t>
          </a:r>
        </a:p>
      </dsp:txBody>
      <dsp:txXfrm>
        <a:off x="1449307" y="3365330"/>
        <a:ext cx="9137583" cy="20522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F795B-87BF-4B41-B7E5-8879799D3BB5}">
      <dsp:nvSpPr>
        <dsp:cNvPr id="0" name=""/>
        <dsp:cNvSpPr/>
      </dsp:nvSpPr>
      <dsp:spPr>
        <a:xfrm rot="16200000">
          <a:off x="576" y="307977"/>
          <a:ext cx="3622891" cy="3622891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rPr>
            <a:t>цифровое поколение</a:t>
          </a:r>
        </a:p>
      </dsp:txBody>
      <dsp:txXfrm rot="16200000">
        <a:off x="576" y="307977"/>
        <a:ext cx="3622891" cy="3622891"/>
      </dsp:txXfrm>
    </dsp:sp>
    <dsp:sp modelId="{51D2E255-098C-433C-8BD3-A3B32116145F}">
      <dsp:nvSpPr>
        <dsp:cNvPr id="0" name=""/>
        <dsp:cNvSpPr/>
      </dsp:nvSpPr>
      <dsp:spPr>
        <a:xfrm rot="5400000">
          <a:off x="3833498" y="307977"/>
          <a:ext cx="3622891" cy="3622891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rPr>
            <a:t>«</a:t>
          </a:r>
          <a:r>
            <a:rPr lang="ru-RU" sz="2700" kern="1200" dirty="0" err="1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rPr>
            <a:t>доцифровые</a:t>
          </a:r>
          <a:r>
            <a:rPr lang="ru-RU" sz="2700" kern="12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rPr>
            <a:t>» педагоги</a:t>
          </a:r>
        </a:p>
      </dsp:txBody>
      <dsp:txXfrm rot="5400000">
        <a:off x="3833498" y="307977"/>
        <a:ext cx="3622891" cy="3622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25979-8E4B-4347-8E12-D0E113905DEB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919FA-60D4-4C18-9918-1C0B9000F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917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Google Shape;181;g35f391192_00:notes">
            <a:extLst>
              <a:ext uri="{FF2B5EF4-FFF2-40B4-BE49-F238E27FC236}">
                <a16:creationId xmlns:a16="http://schemas.microsoft.com/office/drawing/2014/main" xmlns="" id="{04731AB4-0576-4199-9CFC-7D1DEFF9A7E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8195" name="Google Shape;182;g35f391192_00:notes">
            <a:extLst>
              <a:ext uri="{FF2B5EF4-FFF2-40B4-BE49-F238E27FC236}">
                <a16:creationId xmlns:a16="http://schemas.microsoft.com/office/drawing/2014/main" xmlns="" id="{52EC2F80-2F8B-400E-A2B2-7539C32A5341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C919FA-60D4-4C18-9918-1C0B9000F35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384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181;g35f391192_00:notes">
            <a:extLst>
              <a:ext uri="{FF2B5EF4-FFF2-40B4-BE49-F238E27FC236}">
                <a16:creationId xmlns:a16="http://schemas.microsoft.com/office/drawing/2014/main" xmlns="" id="{2CBC8C41-BCE0-43DD-95A0-55611B1E038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5" name="Google Shape;182;g35f391192_00:notes">
            <a:extLst>
              <a:ext uri="{FF2B5EF4-FFF2-40B4-BE49-F238E27FC236}">
                <a16:creationId xmlns:a16="http://schemas.microsoft.com/office/drawing/2014/main" xmlns="" id="{11312C7A-244B-4FCD-AA5A-E923E13342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181;g35f391192_00:notes">
            <a:extLst>
              <a:ext uri="{FF2B5EF4-FFF2-40B4-BE49-F238E27FC236}">
                <a16:creationId xmlns:a16="http://schemas.microsoft.com/office/drawing/2014/main" xmlns="" id="{2CBC8C41-BCE0-43DD-95A0-55611B1E038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5" name="Google Shape;182;g35f391192_00:notes">
            <a:extLst>
              <a:ext uri="{FF2B5EF4-FFF2-40B4-BE49-F238E27FC236}">
                <a16:creationId xmlns:a16="http://schemas.microsoft.com/office/drawing/2014/main" xmlns="" id="{11312C7A-244B-4FCD-AA5A-E923E13342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 u="heavy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>
            <a:extLst>
              <a:ext uri="{FF2B5EF4-FFF2-40B4-BE49-F238E27FC236}">
                <a16:creationId xmlns:a16="http://schemas.microsoft.com/office/drawing/2014/main" xmlns="" id="{BC9A8DE6-E04B-4443-ACE5-B06A6F3DB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1" y="876300"/>
            <a:ext cx="1733551" cy="577851"/>
          </a:xfrm>
          <a:prstGeom prst="triangle">
            <a:avLst>
              <a:gd name="adj" fmla="val 32426"/>
            </a:avLst>
          </a:prstGeom>
          <a:solidFill>
            <a:srgbClr val="263248"/>
          </a:solidFill>
          <a:ln>
            <a:noFill/>
          </a:ln>
        </p:spPr>
        <p:txBody>
          <a:bodyPr lIns="121900" tIns="121900" rIns="121900" bIns="121900" anchor="ctr"/>
          <a:lstStyle>
            <a:lvl1pPr eaLnBrk="0" hangingPunct="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 sz="1867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4" name="Google Shape;11;p2">
            <a:extLst>
              <a:ext uri="{FF2B5EF4-FFF2-40B4-BE49-F238E27FC236}">
                <a16:creationId xmlns:a16="http://schemas.microsoft.com/office/drawing/2014/main" xmlns="" id="{8423DF09-E441-45B9-98C9-C25C3291980F}"/>
              </a:ext>
            </a:extLst>
          </p:cNvPr>
          <p:cNvGrpSpPr>
            <a:grpSpLocks/>
          </p:cNvGrpSpPr>
          <p:nvPr/>
        </p:nvGrpSpPr>
        <p:grpSpPr bwMode="auto">
          <a:xfrm>
            <a:off x="0" y="-8467"/>
            <a:ext cx="11548533" cy="6866467"/>
            <a:chOff x="0" y="-7088"/>
            <a:chExt cx="8661398" cy="5150588"/>
          </a:xfrm>
        </p:grpSpPr>
        <p:sp>
          <p:nvSpPr>
            <p:cNvPr id="5" name="Google Shape;12;p2">
              <a:extLst>
                <a:ext uri="{FF2B5EF4-FFF2-40B4-BE49-F238E27FC236}">
                  <a16:creationId xmlns:a16="http://schemas.microsoft.com/office/drawing/2014/main" xmlns="" id="{BA9E9124-C48A-4EA0-9C96-B111D213A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37"/>
              <a:ext cx="3524249" cy="5144237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67"/>
            </a:p>
          </p:txBody>
        </p:sp>
        <p:sp>
          <p:nvSpPr>
            <p:cNvPr id="6" name="Google Shape;13;p2">
              <a:extLst>
                <a:ext uri="{FF2B5EF4-FFF2-40B4-BE49-F238E27FC236}">
                  <a16:creationId xmlns:a16="http://schemas.microsoft.com/office/drawing/2014/main" xmlns="" id="{B987F152-75B3-41BF-854E-7CA3158172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3517899" y="-7088"/>
              <a:ext cx="5143499" cy="5144237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67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7" name="Google Shape;14;p2">
            <a:extLst>
              <a:ext uri="{FF2B5EF4-FFF2-40B4-BE49-F238E27FC236}">
                <a16:creationId xmlns:a16="http://schemas.microsoft.com/office/drawing/2014/main" xmlns="" id="{266CEA8B-ABB0-4B2B-9E69-0F7E66D06710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0" y="1454151"/>
            <a:ext cx="11796184" cy="3949700"/>
            <a:chOff x="-8178042" y="-4493254"/>
            <a:chExt cx="19483598" cy="6522736"/>
          </a:xfrm>
        </p:grpSpPr>
        <p:sp>
          <p:nvSpPr>
            <p:cNvPr id="8" name="Google Shape;15;p2">
              <a:extLst>
                <a:ext uri="{FF2B5EF4-FFF2-40B4-BE49-F238E27FC236}">
                  <a16:creationId xmlns:a16="http://schemas.microsoft.com/office/drawing/2014/main" xmlns="" id="{0639FDBA-2B45-4D8D-970A-7D2FEC60B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178042" y="-4493254"/>
              <a:ext cx="12966924" cy="6522736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67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9" name="Google Shape;16;p2">
              <a:extLst>
                <a:ext uri="{FF2B5EF4-FFF2-40B4-BE49-F238E27FC236}">
                  <a16:creationId xmlns:a16="http://schemas.microsoft.com/office/drawing/2014/main" xmlns="" id="{E8A7248D-DEF4-434F-B5FA-2A1510A2F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882" y="-4493254"/>
              <a:ext cx="6523666" cy="6522736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67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0" name="Google Shape;17;p2">
            <a:extLst>
              <a:ext uri="{FF2B5EF4-FFF2-40B4-BE49-F238E27FC236}">
                <a16:creationId xmlns:a16="http://schemas.microsoft.com/office/drawing/2014/main" xmlns="" id="{BA0D4D43-49F1-47F4-94D2-BB0C20DF2A8A}"/>
              </a:ext>
            </a:extLst>
          </p:cNvPr>
          <p:cNvGrpSpPr>
            <a:grpSpLocks/>
          </p:cNvGrpSpPr>
          <p:nvPr/>
        </p:nvGrpSpPr>
        <p:grpSpPr bwMode="auto">
          <a:xfrm>
            <a:off x="4902200" y="5704418"/>
            <a:ext cx="7308851" cy="577849"/>
            <a:chOff x="5582265" y="4646738"/>
            <a:chExt cx="5480829" cy="432996"/>
          </a:xfrm>
        </p:grpSpPr>
        <p:sp>
          <p:nvSpPr>
            <p:cNvPr id="11" name="Google Shape;18;p2">
              <a:extLst>
                <a:ext uri="{FF2B5EF4-FFF2-40B4-BE49-F238E27FC236}">
                  <a16:creationId xmlns:a16="http://schemas.microsoft.com/office/drawing/2014/main" xmlns="" id="{2A2B3A3F-EC0C-4C4C-9C88-FE0E4D92087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582265" y="4948091"/>
              <a:ext cx="393642" cy="131643"/>
            </a:xfrm>
            <a:prstGeom prst="triangle">
              <a:avLst>
                <a:gd name="adj" fmla="val 32426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67"/>
            </a:p>
          </p:txBody>
        </p:sp>
        <p:grpSp>
          <p:nvGrpSpPr>
            <p:cNvPr id="12" name="Google Shape;19;p2">
              <a:extLst>
                <a:ext uri="{FF2B5EF4-FFF2-40B4-BE49-F238E27FC236}">
                  <a16:creationId xmlns:a16="http://schemas.microsoft.com/office/drawing/2014/main" xmlns="" id="{5BDD288E-1280-4D15-AA46-C153E79052F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13" name="Google Shape;20;p2">
                <a:extLst>
                  <a:ext uri="{FF2B5EF4-FFF2-40B4-BE49-F238E27FC236}">
                    <a16:creationId xmlns:a16="http://schemas.microsoft.com/office/drawing/2014/main" xmlns="" id="{848CC7AA-F7D4-446C-B0E6-C54CFCF51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4158754" y="330075"/>
                <a:ext cx="28910911" cy="1699361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1867"/>
              </a:p>
            </p:txBody>
          </p:sp>
          <p:sp>
            <p:nvSpPr>
              <p:cNvPr id="14" name="Google Shape;21;p2">
                <a:extLst>
                  <a:ext uri="{FF2B5EF4-FFF2-40B4-BE49-F238E27FC236}">
                    <a16:creationId xmlns:a16="http://schemas.microsoft.com/office/drawing/2014/main" xmlns="" id="{E7FAA264-E3C1-4CCA-A745-AE3CB6BEA5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7873" y="330075"/>
                <a:ext cx="1700642" cy="1699361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1867"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914400" y="1454333"/>
            <a:ext cx="7157200" cy="3949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5441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1_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64;p10">
            <a:extLst>
              <a:ext uri="{FF2B5EF4-FFF2-40B4-BE49-F238E27FC236}">
                <a16:creationId xmlns:a16="http://schemas.microsoft.com/office/drawing/2014/main" xmlns="" id="{39C280A9-6317-4147-B3A4-B8263D1EE2D6}"/>
              </a:ext>
            </a:extLst>
          </p:cNvPr>
          <p:cNvGrpSpPr>
            <a:grpSpLocks/>
          </p:cNvGrpSpPr>
          <p:nvPr/>
        </p:nvGrpSpPr>
        <p:grpSpPr bwMode="auto">
          <a:xfrm>
            <a:off x="9262534" y="5962651"/>
            <a:ext cx="2937933" cy="895349"/>
            <a:chOff x="5575242" y="4472723"/>
            <a:chExt cx="2202830" cy="670795"/>
          </a:xfrm>
        </p:grpSpPr>
        <p:sp>
          <p:nvSpPr>
            <p:cNvPr id="3" name="Google Shape;165;p10">
              <a:extLst>
                <a:ext uri="{FF2B5EF4-FFF2-40B4-BE49-F238E27FC236}">
                  <a16:creationId xmlns:a16="http://schemas.microsoft.com/office/drawing/2014/main" xmlns="" id="{66CC9B03-BE97-4ADD-BC20-EC52B77974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575242" y="4948464"/>
              <a:ext cx="393589" cy="131621"/>
            </a:xfrm>
            <a:prstGeom prst="triangle">
              <a:avLst>
                <a:gd name="adj" fmla="val 32426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Font typeface="Arial" panose="020B0604020202020204" pitchFamily="34" charset="0"/>
                <a:buNone/>
                <a:defRPr/>
              </a:pPr>
              <a:endParaRPr lang="ru-RU" altLang="ru-RU" sz="1867"/>
            </a:p>
          </p:txBody>
        </p:sp>
        <p:grpSp>
          <p:nvGrpSpPr>
            <p:cNvPr id="4" name="Google Shape;166;p10">
              <a:extLst>
                <a:ext uri="{FF2B5EF4-FFF2-40B4-BE49-F238E27FC236}">
                  <a16:creationId xmlns:a16="http://schemas.microsoft.com/office/drawing/2014/main" xmlns="" id="{CD7FAFB0-E560-4B29-8E6A-0BA7A70C55A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8" name="Google Shape;167;p10">
                <a:extLst>
                  <a:ext uri="{FF2B5EF4-FFF2-40B4-BE49-F238E27FC236}">
                    <a16:creationId xmlns:a16="http://schemas.microsoft.com/office/drawing/2014/main" xmlns="" id="{58BDEC59-22B9-4484-8ADC-DCF785F7F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ru-RU" altLang="ru-RU" sz="1867"/>
              </a:p>
            </p:txBody>
          </p:sp>
          <p:sp>
            <p:nvSpPr>
              <p:cNvPr id="9" name="Google Shape;168;p10">
                <a:extLst>
                  <a:ext uri="{FF2B5EF4-FFF2-40B4-BE49-F238E27FC236}">
                    <a16:creationId xmlns:a16="http://schemas.microsoft.com/office/drawing/2014/main" xmlns="" id="{C485A59C-A625-41B6-B7C5-49F1C42B6D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ru-RU" altLang="ru-RU" sz="1867"/>
              </a:p>
            </p:txBody>
          </p:sp>
        </p:grpSp>
        <p:grpSp>
          <p:nvGrpSpPr>
            <p:cNvPr id="5" name="Google Shape;169;p10">
              <a:extLst>
                <a:ext uri="{FF2B5EF4-FFF2-40B4-BE49-F238E27FC236}">
                  <a16:creationId xmlns:a16="http://schemas.microsoft.com/office/drawing/2014/main" xmlns="" id="{8690B806-F4A4-4900-A87B-12F1D2FD181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" name="Google Shape;170;p10">
                <a:extLst>
                  <a:ext uri="{FF2B5EF4-FFF2-40B4-BE49-F238E27FC236}">
                    <a16:creationId xmlns:a16="http://schemas.microsoft.com/office/drawing/2014/main" xmlns="" id="{31F698DD-9C63-4F31-81C6-4A8DE1EDD8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5827153" y="332439"/>
                <a:ext cx="10609875" cy="1699073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ru-RU" altLang="ru-RU" sz="1867"/>
              </a:p>
            </p:txBody>
          </p:sp>
          <p:sp>
            <p:nvSpPr>
              <p:cNvPr id="7" name="Google Shape;171;p10">
                <a:extLst>
                  <a:ext uri="{FF2B5EF4-FFF2-40B4-BE49-F238E27FC236}">
                    <a16:creationId xmlns:a16="http://schemas.microsoft.com/office/drawing/2014/main" xmlns="" id="{5D959F5E-221F-44C5-8E2B-892F715BE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7297" y="332439"/>
                <a:ext cx="1700414" cy="1699073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ru-RU" altLang="ru-RU" sz="1867"/>
              </a:p>
            </p:txBody>
          </p:sp>
        </p:grpSp>
      </p:grpSp>
      <p:grpSp>
        <p:nvGrpSpPr>
          <p:cNvPr id="10" name="Google Shape;172;p10">
            <a:extLst>
              <a:ext uri="{FF2B5EF4-FFF2-40B4-BE49-F238E27FC236}">
                <a16:creationId xmlns:a16="http://schemas.microsoft.com/office/drawing/2014/main" xmlns="" id="{1161DD37-AA45-428C-A853-2D60E89A7342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0" y="1"/>
            <a:ext cx="2937933" cy="895351"/>
            <a:chOff x="5575242" y="4472723"/>
            <a:chExt cx="2202830" cy="670795"/>
          </a:xfrm>
        </p:grpSpPr>
        <p:sp>
          <p:nvSpPr>
            <p:cNvPr id="11" name="Google Shape;173;p10">
              <a:extLst>
                <a:ext uri="{FF2B5EF4-FFF2-40B4-BE49-F238E27FC236}">
                  <a16:creationId xmlns:a16="http://schemas.microsoft.com/office/drawing/2014/main" xmlns="" id="{43961D57-EE4D-49DA-AE3B-1AA287A8099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575242" y="4951635"/>
              <a:ext cx="393589" cy="131622"/>
            </a:xfrm>
            <a:prstGeom prst="triangle">
              <a:avLst>
                <a:gd name="adj" fmla="val 32426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Font typeface="Arial" panose="020B0604020202020204" pitchFamily="34" charset="0"/>
                <a:buNone/>
                <a:defRPr/>
              </a:pPr>
              <a:endParaRPr lang="ru-RU" altLang="ru-RU" sz="1867"/>
            </a:p>
          </p:txBody>
        </p:sp>
        <p:grpSp>
          <p:nvGrpSpPr>
            <p:cNvPr id="12" name="Google Shape;174;p10">
              <a:extLst>
                <a:ext uri="{FF2B5EF4-FFF2-40B4-BE49-F238E27FC236}">
                  <a16:creationId xmlns:a16="http://schemas.microsoft.com/office/drawing/2014/main" xmlns="" id="{8B837763-232C-42EF-8135-AA9A002172D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" name="Google Shape;175;p10">
                <a:extLst>
                  <a:ext uri="{FF2B5EF4-FFF2-40B4-BE49-F238E27FC236}">
                    <a16:creationId xmlns:a16="http://schemas.microsoft.com/office/drawing/2014/main" xmlns="" id="{4BB61C14-C54B-44D5-946B-206BD175E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9952" y="338110"/>
                <a:ext cx="3473187" cy="1699506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ru-RU" altLang="ru-RU" sz="1867"/>
              </a:p>
            </p:txBody>
          </p:sp>
          <p:sp>
            <p:nvSpPr>
              <p:cNvPr id="17" name="Google Shape;176;p10">
                <a:extLst>
                  <a:ext uri="{FF2B5EF4-FFF2-40B4-BE49-F238E27FC236}">
                    <a16:creationId xmlns:a16="http://schemas.microsoft.com/office/drawing/2014/main" xmlns="" id="{3A115E50-5197-4170-9105-6923E8A895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9120" y="346146"/>
                <a:ext cx="1696395" cy="1699506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ru-RU" altLang="ru-RU" sz="1867"/>
              </a:p>
            </p:txBody>
          </p:sp>
        </p:grpSp>
        <p:grpSp>
          <p:nvGrpSpPr>
            <p:cNvPr id="13" name="Google Shape;177;p10">
              <a:extLst>
                <a:ext uri="{FF2B5EF4-FFF2-40B4-BE49-F238E27FC236}">
                  <a16:creationId xmlns:a16="http://schemas.microsoft.com/office/drawing/2014/main" xmlns="" id="{143E936C-E6DB-4145-9769-91B5F305B45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4" name="Google Shape;178;p10">
                <a:extLst>
                  <a:ext uri="{FF2B5EF4-FFF2-40B4-BE49-F238E27FC236}">
                    <a16:creationId xmlns:a16="http://schemas.microsoft.com/office/drawing/2014/main" xmlns="" id="{E667EAC2-7420-4FDA-A3F5-C40698DFEC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5827153" y="350137"/>
                <a:ext cx="10609875" cy="1699073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ru-RU" altLang="ru-RU" sz="1867"/>
              </a:p>
            </p:txBody>
          </p:sp>
          <p:sp>
            <p:nvSpPr>
              <p:cNvPr id="15" name="Google Shape;179;p10">
                <a:extLst>
                  <a:ext uri="{FF2B5EF4-FFF2-40B4-BE49-F238E27FC236}">
                    <a16:creationId xmlns:a16="http://schemas.microsoft.com/office/drawing/2014/main" xmlns="" id="{79334302-3071-4B9E-912A-7DF740B0D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7297" y="350137"/>
                <a:ext cx="1700414" cy="1699073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ru-RU" altLang="ru-RU" sz="1867"/>
              </a:p>
            </p:txBody>
          </p:sp>
        </p:grpSp>
      </p:grpSp>
      <p:sp>
        <p:nvSpPr>
          <p:cNvPr id="18" name="Google Shape;163;p10">
            <a:extLst>
              <a:ext uri="{FF2B5EF4-FFF2-40B4-BE49-F238E27FC236}">
                <a16:creationId xmlns:a16="http://schemas.microsoft.com/office/drawing/2014/main" xmlns="" id="{F6B33334-91AA-429E-9132-C0E795379690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>
          <a:xfrm>
            <a:off x="8778240" y="6377940"/>
            <a:ext cx="280416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7207C-94F1-46AA-807B-08D0D4496D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0589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 userDrawn="1"/>
        </p:nvSpPr>
        <p:spPr>
          <a:xfrm>
            <a:off x="582525" y="6294120"/>
            <a:ext cx="8762487" cy="563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oogle Shape;62;p5">
            <a:extLst>
              <a:ext uri="{FF2B5EF4-FFF2-40B4-BE49-F238E27FC236}">
                <a16:creationId xmlns:a16="http://schemas.microsoft.com/office/drawing/2014/main" xmlns="" id="{C517A5FD-4939-46C3-94E9-4A10B7A82D8A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9429751" cy="1769534"/>
            <a:chOff x="-4" y="40"/>
            <a:chExt cx="7072430" cy="1327315"/>
          </a:xfrm>
        </p:grpSpPr>
        <p:sp>
          <p:nvSpPr>
            <p:cNvPr id="5" name="Google Shape;63;p5">
              <a:extLst>
                <a:ext uri="{FF2B5EF4-FFF2-40B4-BE49-F238E27FC236}">
                  <a16:creationId xmlns:a16="http://schemas.microsoft.com/office/drawing/2014/main" xmlns="" id="{31F66605-037A-4B51-B268-1772365D0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2950" y="127056"/>
              <a:ext cx="779476" cy="258795"/>
            </a:xfrm>
            <a:prstGeom prst="triangle">
              <a:avLst>
                <a:gd name="adj" fmla="val 32426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445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3" name="Google Shape;64;p5">
              <a:extLst>
                <a:ext uri="{FF2B5EF4-FFF2-40B4-BE49-F238E27FC236}">
                  <a16:creationId xmlns:a16="http://schemas.microsoft.com/office/drawing/2014/main" xmlns="" id="{FAF20A21-96C2-4D3B-9724-90248931212C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" name="Google Shape;65;p5">
                <a:extLst>
                  <a:ext uri="{FF2B5EF4-FFF2-40B4-BE49-F238E27FC236}">
                    <a16:creationId xmlns:a16="http://schemas.microsoft.com/office/drawing/2014/main" xmlns="" id="{E05B2FA8-5DAE-44D1-8478-E057FC6DEC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174246" y="336173"/>
                <a:ext cx="6957878" cy="1699507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1445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" name="Google Shape;66;p5">
                <a:extLst>
                  <a:ext uri="{FF2B5EF4-FFF2-40B4-BE49-F238E27FC236}">
                    <a16:creationId xmlns:a16="http://schemas.microsoft.com/office/drawing/2014/main" xmlns="" id="{3326F71F-0938-4877-90AB-78CEB53DB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3633" y="330075"/>
                <a:ext cx="1699324" cy="1699506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1445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4" name="Google Shape;67;p5">
              <a:extLst>
                <a:ext uri="{FF2B5EF4-FFF2-40B4-BE49-F238E27FC236}">
                  <a16:creationId xmlns:a16="http://schemas.microsoft.com/office/drawing/2014/main" xmlns="" id="{20E1E9C7-1BE2-4025-80D5-F1BDA88A7E81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" name="Google Shape;68;p5">
                <a:extLst>
                  <a:ext uri="{FF2B5EF4-FFF2-40B4-BE49-F238E27FC236}">
                    <a16:creationId xmlns:a16="http://schemas.microsoft.com/office/drawing/2014/main" xmlns="" id="{8FBC612E-8230-4C25-9FA5-C1F7DA98E4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9092084" y="340658"/>
                <a:ext cx="13882553" cy="169923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1445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9" name="Google Shape;69;p5">
                <a:extLst>
                  <a:ext uri="{FF2B5EF4-FFF2-40B4-BE49-F238E27FC236}">
                    <a16:creationId xmlns:a16="http://schemas.microsoft.com/office/drawing/2014/main" xmlns="" id="{461FEB6B-CC40-4764-9429-D96A4577A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3964" y="330170"/>
                <a:ext cx="1699048" cy="169923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1445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6" name="Google Shape;70;p5">
            <a:extLst>
              <a:ext uri="{FF2B5EF4-FFF2-40B4-BE49-F238E27FC236}">
                <a16:creationId xmlns:a16="http://schemas.microsoft.com/office/drawing/2014/main" xmlns="" id="{F6F90822-E59C-44CB-8445-D56B9729B126}"/>
              </a:ext>
            </a:extLst>
          </p:cNvPr>
          <p:cNvGrpSpPr>
            <a:grpSpLocks/>
          </p:cNvGrpSpPr>
          <p:nvPr/>
        </p:nvGrpSpPr>
        <p:grpSpPr bwMode="auto">
          <a:xfrm>
            <a:off x="9262534" y="5962651"/>
            <a:ext cx="2937933" cy="895350"/>
            <a:chOff x="5575242" y="4472723"/>
            <a:chExt cx="2202830" cy="670795"/>
          </a:xfrm>
        </p:grpSpPr>
        <p:sp>
          <p:nvSpPr>
            <p:cNvPr id="13" name="Google Shape;71;p5">
              <a:extLst>
                <a:ext uri="{FF2B5EF4-FFF2-40B4-BE49-F238E27FC236}">
                  <a16:creationId xmlns:a16="http://schemas.microsoft.com/office/drawing/2014/main" xmlns="" id="{E54E1B73-1EEC-4D8F-9FA1-C418511399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575242" y="4948464"/>
              <a:ext cx="393589" cy="131621"/>
            </a:xfrm>
            <a:prstGeom prst="triangle">
              <a:avLst>
                <a:gd name="adj" fmla="val 32426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/>
            <a:lstStyle>
              <a:lvl1pPr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445"/>
            </a:p>
          </p:txBody>
        </p:sp>
        <p:grpSp>
          <p:nvGrpSpPr>
            <p:cNvPr id="7" name="Google Shape;72;p5">
              <a:extLst>
                <a:ext uri="{FF2B5EF4-FFF2-40B4-BE49-F238E27FC236}">
                  <a16:creationId xmlns:a16="http://schemas.microsoft.com/office/drawing/2014/main" xmlns="" id="{E543EB27-8FF1-4F2E-BCB2-458615EAC9FC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8" name="Google Shape;73;p5">
                <a:extLst>
                  <a:ext uri="{FF2B5EF4-FFF2-40B4-BE49-F238E27FC236}">
                    <a16:creationId xmlns:a16="http://schemas.microsoft.com/office/drawing/2014/main" xmlns="" id="{611041CC-E6BD-49E7-9378-63920D529B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1445"/>
              </a:p>
            </p:txBody>
          </p:sp>
          <p:sp>
            <p:nvSpPr>
              <p:cNvPr id="19" name="Google Shape;74;p5">
                <a:extLst>
                  <a:ext uri="{FF2B5EF4-FFF2-40B4-BE49-F238E27FC236}">
                    <a16:creationId xmlns:a16="http://schemas.microsoft.com/office/drawing/2014/main" xmlns="" id="{84EED822-32CE-47F5-BE66-D46F00ED2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1445"/>
              </a:p>
            </p:txBody>
          </p:sp>
        </p:grpSp>
        <p:grpSp>
          <p:nvGrpSpPr>
            <p:cNvPr id="12" name="Google Shape;75;p5">
              <a:extLst>
                <a:ext uri="{FF2B5EF4-FFF2-40B4-BE49-F238E27FC236}">
                  <a16:creationId xmlns:a16="http://schemas.microsoft.com/office/drawing/2014/main" xmlns="" id="{3A602547-42D3-4AC5-9EC4-62427D8AA877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" name="Google Shape;76;p5">
                <a:extLst>
                  <a:ext uri="{FF2B5EF4-FFF2-40B4-BE49-F238E27FC236}">
                    <a16:creationId xmlns:a16="http://schemas.microsoft.com/office/drawing/2014/main" xmlns="" id="{1AE62608-3B94-431B-A13D-624B46AF3F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5827153" y="332439"/>
                <a:ext cx="10609875" cy="1699073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1445"/>
              </a:p>
            </p:txBody>
          </p:sp>
          <p:sp>
            <p:nvSpPr>
              <p:cNvPr id="17" name="Google Shape;77;p5">
                <a:extLst>
                  <a:ext uri="{FF2B5EF4-FFF2-40B4-BE49-F238E27FC236}">
                    <a16:creationId xmlns:a16="http://schemas.microsoft.com/office/drawing/2014/main" xmlns="" id="{0204C84B-C094-4126-992E-42241E0B89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7297" y="332439"/>
                <a:ext cx="1700414" cy="1699073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 eaLnBrk="0" hangingPunct="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1445"/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699" y="523434"/>
            <a:ext cx="7323200" cy="1021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1" cy="4194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71785" lvl="0" indent="-393154">
              <a:spcBef>
                <a:spcPts val="619"/>
              </a:spcBef>
              <a:spcAft>
                <a:spcPts val="0"/>
              </a:spcAft>
              <a:buSzPts val="2400"/>
              <a:buChar char="▰"/>
              <a:defRPr/>
            </a:lvl1pPr>
            <a:lvl2pPr marL="943569" lvl="1" indent="-393154">
              <a:spcBef>
                <a:spcPts val="1032"/>
              </a:spcBef>
              <a:spcAft>
                <a:spcPts val="0"/>
              </a:spcAft>
              <a:buSzPts val="2400"/>
              <a:buChar char="▻"/>
              <a:defRPr/>
            </a:lvl2pPr>
            <a:lvl3pPr marL="1415354" lvl="2" indent="-393154">
              <a:spcBef>
                <a:spcPts val="1032"/>
              </a:spcBef>
              <a:spcAft>
                <a:spcPts val="0"/>
              </a:spcAft>
              <a:buSzPts val="2400"/>
              <a:buChar char="▻"/>
              <a:defRPr/>
            </a:lvl3pPr>
            <a:lvl4pPr marL="1887139" lvl="3" indent="-393154">
              <a:spcBef>
                <a:spcPts val="1032"/>
              </a:spcBef>
              <a:spcAft>
                <a:spcPts val="0"/>
              </a:spcAft>
              <a:buSzPts val="2400"/>
              <a:buChar char="▻"/>
              <a:defRPr/>
            </a:lvl4pPr>
            <a:lvl5pPr marL="2358923" lvl="4" indent="-393154">
              <a:spcBef>
                <a:spcPts val="1032"/>
              </a:spcBef>
              <a:spcAft>
                <a:spcPts val="0"/>
              </a:spcAft>
              <a:buSzPts val="2400"/>
              <a:buChar char="▻"/>
              <a:defRPr/>
            </a:lvl5pPr>
            <a:lvl6pPr marL="2830708" lvl="5" indent="-393154">
              <a:spcBef>
                <a:spcPts val="1032"/>
              </a:spcBef>
              <a:spcAft>
                <a:spcPts val="0"/>
              </a:spcAft>
              <a:buSzPts val="2400"/>
              <a:buChar char="▻"/>
              <a:defRPr/>
            </a:lvl6pPr>
            <a:lvl7pPr marL="3302493" lvl="6" indent="-393154">
              <a:spcBef>
                <a:spcPts val="1032"/>
              </a:spcBef>
              <a:spcAft>
                <a:spcPts val="0"/>
              </a:spcAft>
              <a:buSzPts val="2400"/>
              <a:buChar char="▻"/>
              <a:defRPr/>
            </a:lvl7pPr>
            <a:lvl8pPr marL="3774277" lvl="7" indent="-393154">
              <a:spcBef>
                <a:spcPts val="1032"/>
              </a:spcBef>
              <a:spcAft>
                <a:spcPts val="0"/>
              </a:spcAft>
              <a:buSzPts val="2400"/>
              <a:buChar char="▻"/>
              <a:defRPr/>
            </a:lvl8pPr>
            <a:lvl9pPr marL="4246062" lvl="8" indent="-393154">
              <a:spcBef>
                <a:spcPts val="1032"/>
              </a:spcBef>
              <a:spcAft>
                <a:spcPts val="1032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20" name="Google Shape;80;p5">
            <a:extLst>
              <a:ext uri="{FF2B5EF4-FFF2-40B4-BE49-F238E27FC236}">
                <a16:creationId xmlns:a16="http://schemas.microsoft.com/office/drawing/2014/main" xmlns="" id="{F8393EAC-8FD7-41D9-8134-FB4F0D45BEA1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>
          <a:xfrm>
            <a:off x="8754611" y="6377941"/>
            <a:ext cx="2796612" cy="276999"/>
          </a:xfrm>
        </p:spPr>
        <p:txBody>
          <a:bodyPr/>
          <a:lstStyle>
            <a:lvl1pPr>
              <a:defRPr/>
            </a:lvl1pPr>
          </a:lstStyle>
          <a:p>
            <a:fld id="{D71FEC1E-6FA6-43CA-A3A8-3B172C9AC1A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9738832" y="0"/>
            <a:ext cx="2453168" cy="1844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796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29055" y="305816"/>
            <a:ext cx="993388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3982" y="1719561"/>
            <a:ext cx="11464035" cy="4576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heavy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ostudio.ru/wp-content/uploads/pokolenie-z.pn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Google Shape;184;p11">
            <a:extLst>
              <a:ext uri="{FF2B5EF4-FFF2-40B4-BE49-F238E27FC236}">
                <a16:creationId xmlns:a16="http://schemas.microsoft.com/office/drawing/2014/main" xmlns="" id="{F3BCE4DE-9E83-434E-9926-0A98A50649E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89467" y="1454151"/>
            <a:ext cx="7681384" cy="3949700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3200" spc="125" dirty="0">
                <a:solidFill>
                  <a:srgbClr val="FFFFFF"/>
                </a:solidFill>
              </a:rPr>
              <a:t/>
            </a:r>
            <a:br>
              <a:rPr lang="ru-RU" sz="3200" spc="125" dirty="0">
                <a:solidFill>
                  <a:srgbClr val="FFFFFF"/>
                </a:solidFill>
              </a:rPr>
            </a:br>
            <a:r>
              <a:rPr lang="ru-RU" sz="3200" spc="125" dirty="0">
                <a:solidFill>
                  <a:srgbClr val="FFFFFF"/>
                </a:solidFill>
              </a:rPr>
              <a:t/>
            </a:r>
            <a:br>
              <a:rPr lang="ru-RU" sz="3200" spc="125" dirty="0">
                <a:solidFill>
                  <a:srgbClr val="FFFFFF"/>
                </a:solidFill>
              </a:rPr>
            </a:br>
            <a:r>
              <a:rPr lang="ru-RU" sz="4000" spc="125" dirty="0">
                <a:solidFill>
                  <a:srgbClr val="FFFFFF"/>
                </a:solidFill>
                <a:latin typeface="Century Gothic" panose="020B0502020202020204" pitchFamily="34" charset="0"/>
              </a:rPr>
              <a:t>Обучение</a:t>
            </a:r>
            <a:r>
              <a:rPr lang="ru-RU" sz="4000" spc="-80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ru-RU" sz="4000" spc="110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центениалов</a:t>
            </a:r>
            <a:r>
              <a:rPr lang="ru-RU" sz="4000" spc="110" dirty="0">
                <a:solidFill>
                  <a:srgbClr val="FFFFFF"/>
                </a:solidFill>
                <a:latin typeface="Century Gothic" panose="020B0502020202020204" pitchFamily="34" charset="0"/>
              </a:rPr>
              <a:t>.</a:t>
            </a:r>
            <a:br>
              <a:rPr lang="ru-RU" sz="4000" spc="110" dirty="0">
                <a:solidFill>
                  <a:srgbClr val="FFFFFF"/>
                </a:solidFill>
                <a:latin typeface="Century Gothic" panose="020B0502020202020204" pitchFamily="34" charset="0"/>
              </a:rPr>
            </a:br>
            <a:r>
              <a:rPr lang="ru-RU" sz="4000" spc="110" dirty="0">
                <a:solidFill>
                  <a:srgbClr val="FFFFFF"/>
                </a:solidFill>
                <a:latin typeface="Century Gothic" panose="020B0502020202020204" pitchFamily="34" charset="0"/>
              </a:rPr>
              <a:t>Поколение </a:t>
            </a:r>
            <a:r>
              <a:rPr lang="en-US" sz="4000" spc="110" dirty="0">
                <a:solidFill>
                  <a:srgbClr val="FFFFFF"/>
                </a:solidFill>
                <a:latin typeface="Century Gothic" panose="020B0502020202020204" pitchFamily="34" charset="0"/>
              </a:rPr>
              <a:t>Z</a:t>
            </a:r>
            <a:r>
              <a:rPr lang="ru-RU" sz="4000" spc="110" dirty="0">
                <a:solidFill>
                  <a:srgbClr val="FFFFFF"/>
                </a:solidFill>
                <a:latin typeface="Century Gothic" panose="020B0502020202020204" pitchFamily="34" charset="0"/>
              </a:rPr>
              <a:t>.</a:t>
            </a:r>
            <a:endParaRPr lang="ru-RU" altLang="ru-RU" sz="4000" dirty="0">
              <a:solidFill>
                <a:srgbClr val="FFFFFF"/>
              </a:solidFill>
              <a:latin typeface="Century Gothic" panose="020B0502020202020204" pitchFamily="34" charset="0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" y="0"/>
            <a:ext cx="12184379" cy="685376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1430" y="218643"/>
            <a:ext cx="809053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16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Старые</a:t>
            </a:r>
            <a:r>
              <a:rPr spc="-7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28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и</a:t>
            </a:r>
            <a:r>
              <a:rPr spc="-7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15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новые</a:t>
            </a:r>
            <a:r>
              <a:rPr spc="-6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14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навыки</a:t>
            </a:r>
            <a:endParaRPr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1246639"/>
            <a:ext cx="11006328" cy="52075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1">
            <a:extLst>
              <a:ext uri="{FF2B5EF4-FFF2-40B4-BE49-F238E27FC236}">
                <a16:creationId xmlns:a16="http://schemas.microsoft.com/office/drawing/2014/main" xmlns="" id="{CFB46D4A-2132-4F1D-A03A-E7DD8F2EE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704320" y="8503920"/>
            <a:ext cx="3738880" cy="24622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buChar char="–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buChar char="•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buChar char="–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F9CB1D3F-4205-4458-9563-E4F4855EC7C8}" type="slidenum">
              <a:rPr lang="ru-RU" altLang="ru-RU" sz="1600">
                <a:solidFill>
                  <a:srgbClr val="FFFFFF"/>
                </a:solidFill>
                <a:latin typeface="Roboto Condensed"/>
                <a:cs typeface="Roboto Condensed"/>
                <a:sym typeface="Roboto Condensed"/>
              </a:rPr>
              <a:pPr>
                <a:buFont typeface="Arial" panose="020B0604020202020204" pitchFamily="34" charset="0"/>
                <a:buNone/>
              </a:pPr>
              <a:t>11</a:t>
            </a:fld>
            <a:endParaRPr lang="ru-RU" altLang="ru-RU" sz="1600">
              <a:solidFill>
                <a:srgbClr val="FFFFFF"/>
              </a:solidFill>
              <a:latin typeface="Roboto Condensed"/>
              <a:cs typeface="Roboto Condensed"/>
              <a:sym typeface="Roboto Condensed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17236A06-4DBC-45EE-BFCB-6ED261283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578369049"/>
              </p:ext>
            </p:extLst>
          </p:nvPr>
        </p:nvGraphicFramePr>
        <p:xfrm>
          <a:off x="2324987" y="779722"/>
          <a:ext cx="7456967" cy="4238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184;p11">
            <a:extLst>
              <a:ext uri="{FF2B5EF4-FFF2-40B4-BE49-F238E27FC236}">
                <a16:creationId xmlns:a16="http://schemas.microsoft.com/office/drawing/2014/main" xmlns="" id="{0FC14D93-7AB6-4BFE-A96E-F965BCDCC59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89467" y="2206241"/>
            <a:ext cx="7681384" cy="2445522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Roboto Condensed"/>
              <a:buNone/>
            </a:pPr>
            <a:r>
              <a:rPr lang="ru-RU" altLang="ru-RU" sz="4000" b="1" dirty="0">
                <a:solidFill>
                  <a:srgbClr val="FFFFFF"/>
                </a:solidFill>
                <a:latin typeface="Century Gothic" panose="020B0502020202020204" pitchFamily="34" charset="0"/>
                <a:ea typeface="Roboto Condensed"/>
                <a:cs typeface="Roboto Condensed"/>
                <a:sym typeface="Roboto Condensed"/>
              </a:rPr>
              <a:t>Отличие онлайн и оффлайн обучения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C99D04-E57A-43E2-9A9D-93F7A21E4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80" y="685800"/>
            <a:ext cx="7323667" cy="633005"/>
          </a:xfrm>
        </p:spPr>
        <p:txBody>
          <a:bodyPr/>
          <a:lstStyle/>
          <a:p>
            <a:pPr algn="ctr">
              <a:buClr>
                <a:srgbClr val="FFFFFF"/>
              </a:buClr>
              <a:defRPr/>
            </a:pPr>
            <a:r>
              <a:rPr lang="ru-RU" altLang="ru-RU" sz="3200" b="1" dirty="0" err="1" smtClean="0">
                <a:solidFill>
                  <a:srgbClr val="FFFFFF"/>
                </a:solidFill>
                <a:latin typeface="Century Gothic" panose="020B0502020202020204" pitchFamily="34" charset="0"/>
                <a:ea typeface="Roboto Condensed"/>
                <a:cs typeface="Roboto Condensed"/>
                <a:sym typeface="Roboto Condensed"/>
              </a:rPr>
              <a:t>оффлайн</a:t>
            </a:r>
            <a:r>
              <a:rPr lang="ru-RU" altLang="ru-RU" sz="32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Roboto Condensed"/>
                <a:cs typeface="Roboto Condensed"/>
                <a:sym typeface="Roboto Condensed"/>
              </a:rPr>
              <a:t> обучения</a:t>
            </a:r>
            <a:endParaRPr lang="ru-RU" sz="3200" b="1" cap="all" dirty="0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148" name="Номер слайда 3">
            <a:extLst>
              <a:ext uri="{FF2B5EF4-FFF2-40B4-BE49-F238E27FC236}">
                <a16:creationId xmlns:a16="http://schemas.microsoft.com/office/drawing/2014/main" xmlns="" id="{3AED7059-F024-4CCD-986F-DB1BD4845A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34272" y="9193434"/>
            <a:ext cx="2885949" cy="190501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66650" indent="-294865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79462" indent="-235892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51246" indent="-235892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123031" indent="-235892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94816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066600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538385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4010170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C16847F-E948-4918-BA79-F99B4B50123E}" type="slidenum">
              <a:rPr lang="ru-RU" altLang="ru-RU" sz="1238">
                <a:solidFill>
                  <a:srgbClr val="FFFFFF"/>
                </a:solidFill>
                <a:latin typeface="Roboto Condensed"/>
                <a:cs typeface="Roboto Condensed"/>
                <a:sym typeface="Roboto Condensed"/>
              </a:rPr>
              <a:pPr/>
              <a:t>13</a:t>
            </a:fld>
            <a:endParaRPr lang="ru-RU" altLang="ru-RU" sz="1238">
              <a:solidFill>
                <a:srgbClr val="FFFFFF"/>
              </a:solidFill>
              <a:latin typeface="Roboto Condensed"/>
              <a:cs typeface="Roboto Condensed"/>
              <a:sym typeface="Roboto Condensed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207E4CB4-ED28-479D-AC2E-3D3AB4A1E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071" y="1769800"/>
            <a:ext cx="4332017" cy="4194000"/>
          </a:xfrm>
        </p:spPr>
        <p:txBody>
          <a:bodyPr/>
          <a:lstStyle/>
          <a:p>
            <a:pPr marL="78631" indent="0">
              <a:buNone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Плюсы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Общение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Быстрая обратная связь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Минимальная самодисциплина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Контроль со стороны преподавателя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C2B8B40-DFA4-44BE-A618-EE821554AADA}"/>
              </a:ext>
            </a:extLst>
          </p:cNvPr>
          <p:cNvSpPr txBox="1"/>
          <p:nvPr/>
        </p:nvSpPr>
        <p:spPr>
          <a:xfrm>
            <a:off x="6083692" y="1844041"/>
            <a:ext cx="493505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Минусы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Не пришел – не получил знаний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Ограниченная вместимость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Логистика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Время-и энергозатраты преподавателя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C99D04-E57A-43E2-9A9D-93F7A21E4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80" y="685800"/>
            <a:ext cx="7323667" cy="633005"/>
          </a:xfrm>
        </p:spPr>
        <p:txBody>
          <a:bodyPr/>
          <a:lstStyle/>
          <a:p>
            <a:pPr algn="ctr">
              <a:buClr>
                <a:srgbClr val="FFFFFF"/>
              </a:buClr>
              <a:defRPr/>
            </a:pPr>
            <a:r>
              <a:rPr lang="ru-RU" altLang="ru-RU" sz="3200" b="1" dirty="0" err="1" smtClean="0">
                <a:solidFill>
                  <a:srgbClr val="FFFFFF"/>
                </a:solidFill>
                <a:latin typeface="Century Gothic" panose="020B0502020202020204" pitchFamily="34" charset="0"/>
                <a:ea typeface="Roboto Condensed"/>
                <a:cs typeface="Roboto Condensed"/>
                <a:sym typeface="Roboto Condensed"/>
              </a:rPr>
              <a:t>онлайн</a:t>
            </a:r>
            <a:r>
              <a:rPr lang="ru-RU" altLang="ru-RU" sz="32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Roboto Condensed"/>
                <a:cs typeface="Roboto Condensed"/>
                <a:sym typeface="Roboto Condensed"/>
              </a:rPr>
              <a:t> </a:t>
            </a:r>
            <a:r>
              <a:rPr lang="ru-RU" altLang="ru-RU" sz="3200" b="1" dirty="0">
                <a:solidFill>
                  <a:srgbClr val="FFFFFF"/>
                </a:solidFill>
                <a:latin typeface="Century Gothic" panose="020B0502020202020204" pitchFamily="34" charset="0"/>
                <a:ea typeface="Roboto Condensed"/>
                <a:cs typeface="Roboto Condensed"/>
                <a:sym typeface="Roboto Condensed"/>
              </a:rPr>
              <a:t>обучения</a:t>
            </a:r>
            <a:endParaRPr lang="ru-RU" sz="3200" b="1" cap="all" dirty="0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148" name="Номер слайда 3">
            <a:extLst>
              <a:ext uri="{FF2B5EF4-FFF2-40B4-BE49-F238E27FC236}">
                <a16:creationId xmlns:a16="http://schemas.microsoft.com/office/drawing/2014/main" xmlns="" id="{3AED7059-F024-4CCD-986F-DB1BD4845A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34272" y="9193434"/>
            <a:ext cx="2885949" cy="190501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66650" indent="-294865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79462" indent="-235892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51246" indent="-235892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123031" indent="-235892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94816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066600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538385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4010170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C16847F-E948-4918-BA79-F99B4B50123E}" type="slidenum">
              <a:rPr lang="ru-RU" altLang="ru-RU" sz="1238">
                <a:solidFill>
                  <a:srgbClr val="FFFFFF"/>
                </a:solidFill>
                <a:latin typeface="Roboto Condensed"/>
                <a:cs typeface="Roboto Condensed"/>
                <a:sym typeface="Roboto Condensed"/>
              </a:rPr>
              <a:pPr/>
              <a:t>14</a:t>
            </a:fld>
            <a:endParaRPr lang="ru-RU" altLang="ru-RU" sz="1238">
              <a:solidFill>
                <a:srgbClr val="FFFFFF"/>
              </a:solidFill>
              <a:latin typeface="Roboto Condensed"/>
              <a:cs typeface="Roboto Condensed"/>
              <a:sym typeface="Roboto Condensed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207E4CB4-ED28-479D-AC2E-3D3AB4A1E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071" y="1769800"/>
            <a:ext cx="4332017" cy="4194000"/>
          </a:xfrm>
        </p:spPr>
        <p:txBody>
          <a:bodyPr/>
          <a:lstStyle/>
          <a:p>
            <a:pPr marL="78631" indent="0">
              <a:buNone/>
            </a:pPr>
            <a:r>
              <a:rPr lang="ru-RU" sz="2400" b="1" u="none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Плюсы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400" u="none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Нет логистики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400" u="none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Индивидуальная траектория обучения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400" u="none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Повторение пройденного материала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400" u="none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Доступность и разнообразие</a:t>
            </a:r>
            <a:endParaRPr lang="ru-RU" sz="2400" u="none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C2B8B40-DFA4-44BE-A618-EE821554AADA}"/>
              </a:ext>
            </a:extLst>
          </p:cNvPr>
          <p:cNvSpPr txBox="1"/>
          <p:nvPr/>
        </p:nvSpPr>
        <p:spPr>
          <a:xfrm>
            <a:off x="6083692" y="1844041"/>
            <a:ext cx="493505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Минусы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Нужна самодисциплина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Трудно подтвердить личность обучающегося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Пиратство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Компьютерная грамотность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C99D04-E57A-43E2-9A9D-93F7A21E4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80" y="685800"/>
            <a:ext cx="7323667" cy="633005"/>
          </a:xfrm>
        </p:spPr>
        <p:txBody>
          <a:bodyPr/>
          <a:lstStyle/>
          <a:p>
            <a:pPr algn="ctr">
              <a:buClr>
                <a:srgbClr val="FFFFFF"/>
              </a:buClr>
              <a:defRPr/>
            </a:pPr>
            <a:r>
              <a:rPr lang="ru-RU" altLang="ru-RU" sz="32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Roboto Condensed"/>
                <a:cs typeface="Roboto Condensed"/>
                <a:sym typeface="Roboto Condensed"/>
              </a:rPr>
              <a:t>Нивелируем минусы</a:t>
            </a:r>
            <a:endParaRPr lang="ru-RU" sz="3200" b="1" cap="all" dirty="0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148" name="Номер слайда 3">
            <a:extLst>
              <a:ext uri="{FF2B5EF4-FFF2-40B4-BE49-F238E27FC236}">
                <a16:creationId xmlns:a16="http://schemas.microsoft.com/office/drawing/2014/main" xmlns="" id="{3AED7059-F024-4CCD-986F-DB1BD4845A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34272" y="9193434"/>
            <a:ext cx="2885949" cy="190501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66650" indent="-294865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79462" indent="-235892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51246" indent="-235892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123031" indent="-235892"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94816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066600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538385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4010170" indent="-235892" eaLnBrk="0" fontAlgn="base" hangingPunct="0">
              <a:spcBef>
                <a:spcPct val="0"/>
              </a:spcBef>
              <a:spcAft>
                <a:spcPct val="0"/>
              </a:spcAft>
              <a:defRPr sz="144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C16847F-E948-4918-BA79-F99B4B50123E}" type="slidenum">
              <a:rPr lang="ru-RU" altLang="ru-RU" sz="1238">
                <a:solidFill>
                  <a:srgbClr val="FFFFFF"/>
                </a:solidFill>
                <a:latin typeface="Roboto Condensed"/>
                <a:cs typeface="Roboto Condensed"/>
                <a:sym typeface="Roboto Condensed"/>
              </a:rPr>
              <a:pPr/>
              <a:t>15</a:t>
            </a:fld>
            <a:endParaRPr lang="ru-RU" altLang="ru-RU" sz="1238">
              <a:solidFill>
                <a:srgbClr val="FFFFFF"/>
              </a:solidFill>
              <a:latin typeface="Roboto Condensed"/>
              <a:cs typeface="Roboto Condensed"/>
              <a:sym typeface="Roboto Condensed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207E4CB4-ED28-479D-AC2E-3D3AB4A1E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071" y="1769800"/>
            <a:ext cx="4332017" cy="4194000"/>
          </a:xfrm>
        </p:spPr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ru-RU" sz="2400" b="1" u="none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Минусы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u="none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Нужна самодисциплина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u="none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Трудно подтвердить личность обучающегося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u="none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Пиратство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u="none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Компьютерная грамотность</a:t>
            </a:r>
            <a:endParaRPr lang="ru-RU" sz="2400" u="none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C2B8B40-DFA4-44BE-A618-EE821554AADA}"/>
              </a:ext>
            </a:extLst>
          </p:cNvPr>
          <p:cNvSpPr txBox="1"/>
          <p:nvPr/>
        </p:nvSpPr>
        <p:spPr>
          <a:xfrm>
            <a:off x="6083692" y="1844041"/>
            <a:ext cx="493505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Решение 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Мотивация, контроль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доходимости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Прокторинг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Защита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контента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Заранее предупреждать об условиях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184;p11">
            <a:extLst>
              <a:ext uri="{FF2B5EF4-FFF2-40B4-BE49-F238E27FC236}">
                <a16:creationId xmlns:a16="http://schemas.microsoft.com/office/drawing/2014/main" xmlns="" id="{0FC14D93-7AB6-4BFE-A96E-F965BCDCC59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89467" y="2206241"/>
            <a:ext cx="7681384" cy="2445522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Roboto Condensed"/>
              <a:buNone/>
            </a:pPr>
            <a:r>
              <a:rPr lang="ru-RU" altLang="ru-RU" sz="6600" b="1" dirty="0" err="1" smtClean="0">
                <a:solidFill>
                  <a:srgbClr val="FFFFFF"/>
                </a:solidFill>
                <a:latin typeface="Century Gothic" panose="020B0502020202020204" pitchFamily="34" charset="0"/>
                <a:ea typeface="Roboto Condensed"/>
                <a:cs typeface="Roboto Condensed"/>
                <a:sym typeface="Roboto Condensed"/>
              </a:rPr>
              <a:t>Цифровизация</a:t>
            </a:r>
            <a:r>
              <a:rPr lang="ru-RU" altLang="ru-RU" sz="66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Roboto Condensed"/>
                <a:cs typeface="Roboto Condensed"/>
                <a:sym typeface="Roboto Condensed"/>
              </a:rPr>
              <a:t> неизбежна</a:t>
            </a:r>
            <a:endParaRPr lang="ru-RU" altLang="ru-RU" sz="6600" b="1" dirty="0">
              <a:solidFill>
                <a:srgbClr val="FFFFFF"/>
              </a:solidFill>
              <a:latin typeface="Century Gothic" panose="020B0502020202020204" pitchFamily="34" charset="0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6" y="0"/>
            <a:ext cx="12185903" cy="685376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3685" y="357632"/>
            <a:ext cx="970534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2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Немного</a:t>
            </a:r>
            <a:r>
              <a:rPr spc="-12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13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теории…поколений</a:t>
            </a:r>
            <a:endParaRPr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97766" y="4162702"/>
            <a:ext cx="5574791" cy="252069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87248" y="1569466"/>
            <a:ext cx="5908752" cy="1360437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469900" marR="1149985" indent="-457834">
              <a:lnSpc>
                <a:spcPts val="2690"/>
              </a:lnSpc>
              <a:spcBef>
                <a:spcPts val="740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000" spc="-18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190</a:t>
            </a:r>
            <a:r>
              <a:rPr sz="2000" spc="-19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sz="2000" spc="-21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sz="2000" spc="-31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1923</a:t>
            </a:r>
            <a:r>
              <a:rPr sz="2000" spc="-24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80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</a:t>
            </a:r>
            <a:r>
              <a:rPr sz="2000" spc="65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sz="2000" spc="80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лен</a:t>
            </a:r>
            <a:r>
              <a:rPr sz="2000" spc="65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sz="2000" spc="40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</a:t>
            </a:r>
            <a:r>
              <a:rPr lang="ru-RU" sz="2000" spc="4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55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строителей</a:t>
            </a:r>
            <a:endParaRPr sz="20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69900" marR="940435" indent="-457834">
              <a:lnSpc>
                <a:spcPts val="2690"/>
              </a:lnSpc>
              <a:spcBef>
                <a:spcPts val="1000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000" spc="-31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192</a:t>
            </a:r>
            <a:r>
              <a:rPr sz="2000" spc="-32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sz="2000" spc="-21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sz="2000" spc="-25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1943</a:t>
            </a:r>
            <a:r>
              <a:rPr sz="2000" spc="-23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15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</a:t>
            </a:r>
            <a:r>
              <a:rPr sz="2000" spc="114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r>
              <a:rPr sz="2000" spc="3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чаливое  </a:t>
            </a:r>
            <a:r>
              <a:rPr sz="2000" spc="6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поколение</a:t>
            </a:r>
            <a:endParaRPr sz="20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69900" marR="5080" indent="-457834">
              <a:lnSpc>
                <a:spcPts val="2690"/>
              </a:lnSpc>
              <a:spcBef>
                <a:spcPts val="1000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000" spc="-24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194</a:t>
            </a:r>
            <a:r>
              <a:rPr sz="2000" spc="-26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sz="2000" spc="-21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sz="2000" spc="-28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1963</a:t>
            </a:r>
            <a:r>
              <a:rPr sz="2000" spc="-25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15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sz="2000" spc="114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sz="2000" spc="2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sz="2000" spc="1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sz="2000" spc="6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</a:t>
            </a:r>
            <a:r>
              <a:rPr sz="2000" spc="5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sz="2000" spc="9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ие</a:t>
            </a:r>
            <a:r>
              <a:rPr sz="2000" spc="-22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11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беби</a:t>
            </a:r>
            <a:r>
              <a:rPr sz="2000" spc="-17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</a:t>
            </a:r>
            <a:r>
              <a:rPr sz="2000" spc="9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бумеров</a:t>
            </a:r>
            <a:endParaRPr sz="20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63234" y="1569466"/>
            <a:ext cx="6083300" cy="13161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>
              <a:lnSpc>
                <a:spcPts val="3025"/>
              </a:lnSpc>
              <a:spcBef>
                <a:spcPts val="95"/>
              </a:spcBef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2000" spc="-28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196</a:t>
            </a:r>
            <a:r>
              <a:rPr sz="2000" spc="-29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3</a:t>
            </a:r>
            <a:r>
              <a:rPr sz="2000" spc="-21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-</a:t>
            </a:r>
            <a:r>
              <a:rPr sz="2000" spc="-19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1984</a:t>
            </a:r>
            <a:r>
              <a:rPr sz="2000" spc="-24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 </a:t>
            </a:r>
            <a:r>
              <a:rPr sz="2000" spc="85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По</a:t>
            </a:r>
            <a:r>
              <a:rPr sz="2000" spc="65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коле</a:t>
            </a:r>
            <a:r>
              <a:rPr sz="2000" spc="60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н</a:t>
            </a:r>
            <a:r>
              <a:rPr sz="2000" spc="95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ие</a:t>
            </a:r>
            <a:r>
              <a:rPr sz="2000" spc="-22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 </a:t>
            </a:r>
            <a:r>
              <a:rPr sz="2000" spc="-10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Х</a:t>
            </a:r>
            <a:r>
              <a:rPr lang="ru-RU" sz="2000" spc="-10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 </a:t>
            </a:r>
            <a:r>
              <a:rPr sz="2000" spc="-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(неизвестное)</a:t>
            </a:r>
            <a:endParaRPr sz="20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Verdana"/>
            </a:endParaRPr>
          </a:p>
          <a:p>
            <a:pPr marL="469265" marR="41275" indent="-457200">
              <a:lnSpc>
                <a:spcPts val="2690"/>
              </a:lnSpc>
              <a:spcBef>
                <a:spcPts val="975"/>
              </a:spcBef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2000" spc="-19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198</a:t>
            </a:r>
            <a:r>
              <a:rPr sz="2000" spc="-19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4</a:t>
            </a:r>
            <a:r>
              <a:rPr sz="2000" spc="-21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-</a:t>
            </a:r>
            <a:r>
              <a:rPr sz="2000" spc="-2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20</a:t>
            </a:r>
            <a:r>
              <a:rPr sz="2000" spc="-3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0</a:t>
            </a:r>
            <a:r>
              <a:rPr sz="2000" spc="-204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3</a:t>
            </a:r>
            <a:r>
              <a:rPr sz="2000" spc="-23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 </a:t>
            </a:r>
            <a:r>
              <a:rPr sz="2000" spc="8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По</a:t>
            </a:r>
            <a:r>
              <a:rPr sz="2000" spc="6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коле</a:t>
            </a:r>
            <a:r>
              <a:rPr sz="2000" spc="6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н</a:t>
            </a:r>
            <a:r>
              <a:rPr sz="2000" spc="9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ие</a:t>
            </a:r>
            <a:r>
              <a:rPr sz="2000" spc="-22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 </a:t>
            </a:r>
            <a:r>
              <a:rPr sz="2000" spc="3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Y  </a:t>
            </a:r>
            <a:r>
              <a:rPr sz="20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(Миллениалы)</a:t>
            </a:r>
          </a:p>
          <a:p>
            <a:pPr marL="469265" marR="5080" indent="-457200">
              <a:lnSpc>
                <a:spcPts val="2690"/>
              </a:lnSpc>
              <a:spcBef>
                <a:spcPts val="1005"/>
              </a:spcBef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2000" spc="-7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200</a:t>
            </a:r>
            <a:r>
              <a:rPr sz="2000" spc="-7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3</a:t>
            </a:r>
            <a:r>
              <a:rPr sz="2000" spc="-21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-</a:t>
            </a:r>
            <a:r>
              <a:rPr sz="2000" spc="-14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20</a:t>
            </a:r>
            <a:r>
              <a:rPr lang="ru-RU" sz="2000" spc="-14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15</a:t>
            </a:r>
            <a:r>
              <a:rPr sz="2000" spc="-22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 </a:t>
            </a:r>
            <a:r>
              <a:rPr sz="2000" spc="15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П</a:t>
            </a:r>
            <a:r>
              <a:rPr sz="2000" spc="114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о</a:t>
            </a:r>
            <a:r>
              <a:rPr sz="2000" spc="2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к</a:t>
            </a:r>
            <a:r>
              <a:rPr sz="2000" spc="1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о</a:t>
            </a:r>
            <a:r>
              <a:rPr sz="2000" spc="6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ле</a:t>
            </a:r>
            <a:r>
              <a:rPr sz="2000" spc="5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н</a:t>
            </a:r>
            <a:r>
              <a:rPr sz="2000" spc="9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ие</a:t>
            </a:r>
            <a:r>
              <a:rPr sz="2000" spc="-23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 </a:t>
            </a:r>
            <a:r>
              <a:rPr sz="2000" spc="-7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Z  </a:t>
            </a:r>
            <a:r>
              <a:rPr sz="2000" spc="-35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(</a:t>
            </a:r>
            <a:r>
              <a:rPr sz="2000" spc="8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Центен</a:t>
            </a:r>
            <a:r>
              <a:rPr sz="2000" spc="7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и</a:t>
            </a:r>
            <a:r>
              <a:rPr sz="2000" spc="-2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алы</a:t>
            </a:r>
            <a:r>
              <a:rPr sz="2000" spc="-43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,</a:t>
            </a:r>
            <a:r>
              <a:rPr sz="2000" spc="-22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 </a:t>
            </a:r>
            <a:r>
              <a:rPr lang="ru-RU" sz="2000" spc="-225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зумеры</a:t>
            </a:r>
            <a:r>
              <a:rPr sz="2000" spc="-35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)</a:t>
            </a:r>
            <a:endParaRPr sz="20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55747" y="1075182"/>
            <a:ext cx="60833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20" dirty="0">
                <a:latin typeface="Verdana"/>
                <a:cs typeface="Verdana"/>
              </a:rPr>
              <a:t>создате</a:t>
            </a:r>
            <a:r>
              <a:rPr sz="2000" spc="35" dirty="0">
                <a:latin typeface="Verdana"/>
                <a:cs typeface="Verdana"/>
              </a:rPr>
              <a:t>л</a:t>
            </a:r>
            <a:r>
              <a:rPr sz="2000" spc="85" dirty="0">
                <a:latin typeface="Verdana"/>
                <a:cs typeface="Verdana"/>
              </a:rPr>
              <a:t>и</a:t>
            </a:r>
            <a:r>
              <a:rPr sz="2000" spc="-484" dirty="0">
                <a:latin typeface="Verdana"/>
                <a:cs typeface="Verdana"/>
              </a:rPr>
              <a:t>:</a:t>
            </a:r>
            <a:r>
              <a:rPr sz="2000" spc="-204" dirty="0">
                <a:latin typeface="Verdana"/>
                <a:cs typeface="Verdana"/>
              </a:rPr>
              <a:t> </a:t>
            </a:r>
            <a:r>
              <a:rPr sz="2000" spc="70" dirty="0">
                <a:latin typeface="Verdana"/>
                <a:cs typeface="Verdana"/>
              </a:rPr>
              <a:t>Вильям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75" dirty="0">
                <a:latin typeface="Verdana"/>
                <a:cs typeface="Verdana"/>
              </a:rPr>
              <a:t>Шт</a:t>
            </a:r>
            <a:r>
              <a:rPr sz="2000" spc="65" dirty="0">
                <a:latin typeface="Verdana"/>
                <a:cs typeface="Verdana"/>
              </a:rPr>
              <a:t>р</a:t>
            </a:r>
            <a:r>
              <a:rPr sz="2000" spc="-50" dirty="0">
                <a:latin typeface="Verdana"/>
                <a:cs typeface="Verdana"/>
              </a:rPr>
              <a:t>а</a:t>
            </a:r>
            <a:r>
              <a:rPr sz="2000" spc="-60" dirty="0">
                <a:latin typeface="Verdana"/>
                <a:cs typeface="Verdana"/>
              </a:rPr>
              <a:t>у</a:t>
            </a:r>
            <a:r>
              <a:rPr sz="2000" spc="55" dirty="0">
                <a:latin typeface="Verdana"/>
                <a:cs typeface="Verdana"/>
              </a:rPr>
              <a:t>с</a:t>
            </a:r>
            <a:r>
              <a:rPr sz="2000" spc="-305" dirty="0">
                <a:latin typeface="Verdana"/>
                <a:cs typeface="Verdana"/>
              </a:rPr>
              <a:t>,</a:t>
            </a:r>
            <a:r>
              <a:rPr sz="2000" spc="-204" dirty="0">
                <a:latin typeface="Verdana"/>
                <a:cs typeface="Verdana"/>
              </a:rPr>
              <a:t> </a:t>
            </a:r>
            <a:r>
              <a:rPr sz="2000" spc="75" dirty="0">
                <a:latin typeface="Verdana"/>
                <a:cs typeface="Verdana"/>
              </a:rPr>
              <a:t>Нейл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Х</a:t>
            </a:r>
            <a:r>
              <a:rPr sz="2000" spc="5" dirty="0">
                <a:latin typeface="Verdana"/>
                <a:cs typeface="Verdana"/>
              </a:rPr>
              <a:t>оув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-290" dirty="0">
                <a:latin typeface="Verdana"/>
                <a:cs typeface="Verdana"/>
              </a:rPr>
              <a:t>(1991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170" dirty="0">
                <a:latin typeface="Verdana"/>
                <a:cs typeface="Verdana"/>
              </a:rPr>
              <a:t>г</a:t>
            </a:r>
            <a:r>
              <a:rPr sz="2000" spc="-140" dirty="0">
                <a:latin typeface="Verdana"/>
                <a:cs typeface="Verdana"/>
              </a:rPr>
              <a:t>.</a:t>
            </a:r>
            <a:r>
              <a:rPr sz="2000" spc="-250" dirty="0">
                <a:latin typeface="Verdana"/>
                <a:cs typeface="Verdana"/>
              </a:rPr>
              <a:t>)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7D26632-6454-417D-9761-929650F0C58D}"/>
              </a:ext>
            </a:extLst>
          </p:cNvPr>
          <p:cNvSpPr txBox="1"/>
          <p:nvPr/>
        </p:nvSpPr>
        <p:spPr>
          <a:xfrm>
            <a:off x="3733800" y="3174806"/>
            <a:ext cx="539974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spc="-75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2015</a:t>
            </a:r>
            <a:r>
              <a:rPr lang="ru-RU" sz="2000" spc="-21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-</a:t>
            </a:r>
            <a:r>
              <a:rPr lang="ru-RU" sz="2000" spc="-14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до наст. </a:t>
            </a:r>
            <a:r>
              <a:rPr lang="ru-RU" sz="2000" spc="-140" dirty="0" err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вр</a:t>
            </a:r>
            <a:r>
              <a:rPr lang="ru-RU" sz="2000" spc="-14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.</a:t>
            </a:r>
            <a:r>
              <a:rPr lang="ru-RU" sz="2000" spc="-22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 </a:t>
            </a:r>
            <a:r>
              <a:rPr lang="ru-RU" sz="2000" spc="15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П</a:t>
            </a:r>
            <a:r>
              <a:rPr lang="ru-RU" sz="2000" spc="114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о</a:t>
            </a:r>
            <a:r>
              <a:rPr lang="ru-RU" sz="2000" spc="2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к</a:t>
            </a:r>
            <a:r>
              <a:rPr lang="ru-RU" sz="2000" spc="1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о</a:t>
            </a:r>
            <a:r>
              <a:rPr lang="ru-RU" sz="2000" spc="6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ле</a:t>
            </a:r>
            <a:r>
              <a:rPr lang="ru-RU" sz="2000" spc="5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н</a:t>
            </a:r>
            <a:r>
              <a:rPr lang="ru-RU" sz="2000" spc="9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Verdana"/>
              </a:rPr>
              <a:t>ие А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(альфа)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07919" y="141554"/>
            <a:ext cx="637794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204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Основные</a:t>
            </a:r>
            <a:r>
              <a:rPr spc="-17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15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отличия</a:t>
            </a:r>
            <a:endParaRPr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62884" y="950975"/>
            <a:ext cx="5666232" cy="56890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80514" y="235711"/>
            <a:ext cx="903287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Кто</a:t>
            </a:r>
            <a:r>
              <a:rPr spc="-7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16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такие</a:t>
            </a:r>
            <a:r>
              <a:rPr spc="-5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229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Z</a:t>
            </a:r>
            <a:r>
              <a:rPr spc="-6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6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(Центениалы)?</a:t>
            </a:r>
            <a:endParaRPr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1219" y="1158900"/>
            <a:ext cx="7970520" cy="557588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95" dirty="0">
                <a:latin typeface="Century Gothic" panose="020B0502020202020204" pitchFamily="34" charset="0"/>
                <a:cs typeface="Verdana"/>
              </a:rPr>
              <a:t>ОНЛАЙН</a:t>
            </a:r>
            <a:r>
              <a:rPr sz="1600" spc="-13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-220" dirty="0">
                <a:latin typeface="Century Gothic" panose="020B0502020202020204" pitchFamily="34" charset="0"/>
                <a:cs typeface="Verdana"/>
              </a:rPr>
              <a:t>–</a:t>
            </a:r>
            <a:r>
              <a:rPr sz="1600" spc="-14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ВЕДУЩЕЕ</a:t>
            </a:r>
            <a:r>
              <a:rPr sz="1600" spc="-13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90" dirty="0">
                <a:latin typeface="Century Gothic" panose="020B0502020202020204" pitchFamily="34" charset="0"/>
                <a:cs typeface="Verdana"/>
              </a:rPr>
              <a:t>ИЗМЕРЕНИЕ</a:t>
            </a:r>
            <a:r>
              <a:rPr sz="1600" spc="-16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40" dirty="0">
                <a:latin typeface="Century Gothic" panose="020B0502020202020204" pitchFamily="34" charset="0"/>
                <a:cs typeface="Verdana"/>
              </a:rPr>
              <a:t>РЕАЛЬНОСТИ,</a:t>
            </a:r>
            <a:r>
              <a:rPr sz="1600" spc="-10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05" dirty="0">
                <a:latin typeface="Century Gothic" panose="020B0502020202020204" pitchFamily="34" charset="0"/>
                <a:cs typeface="Verdana"/>
              </a:rPr>
              <a:t>ФОРМИРУЕТ</a:t>
            </a:r>
            <a:r>
              <a:rPr sz="1600" spc="-11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ТРЕНДЫ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60" dirty="0">
                <a:latin typeface="Century Gothic" panose="020B0502020202020204" pitchFamily="34" charset="0"/>
                <a:cs typeface="Verdana"/>
              </a:rPr>
              <a:t>БЫСТ</a:t>
            </a:r>
            <a:r>
              <a:rPr sz="1600" spc="40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65" dirty="0">
                <a:latin typeface="Century Gothic" panose="020B0502020202020204" pitchFamily="34" charset="0"/>
                <a:cs typeface="Verdana"/>
              </a:rPr>
              <a:t>ОЕ</a:t>
            </a:r>
            <a:r>
              <a:rPr sz="1600" spc="-12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80" dirty="0">
                <a:latin typeface="Century Gothic" panose="020B0502020202020204" pitchFamily="34" charset="0"/>
                <a:cs typeface="Verdana"/>
              </a:rPr>
              <a:t>П</a:t>
            </a:r>
            <a:r>
              <a:rPr sz="1600" spc="75" dirty="0">
                <a:latin typeface="Century Gothic" panose="020B0502020202020204" pitchFamily="34" charset="0"/>
                <a:cs typeface="Verdana"/>
              </a:rPr>
              <a:t>Е</a:t>
            </a:r>
            <a:r>
              <a:rPr sz="1600" spc="160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40" dirty="0">
                <a:latin typeface="Century Gothic" panose="020B0502020202020204" pitchFamily="34" charset="0"/>
                <a:cs typeface="Verdana"/>
              </a:rPr>
              <a:t>ЕКЛ</a:t>
            </a:r>
            <a:r>
              <a:rPr sz="1600" spc="65" dirty="0">
                <a:latin typeface="Century Gothic" panose="020B0502020202020204" pitchFamily="34" charset="0"/>
                <a:cs typeface="Verdana"/>
              </a:rPr>
              <a:t>Ю</a:t>
            </a:r>
            <a:r>
              <a:rPr sz="1600" spc="40" dirty="0">
                <a:latin typeface="Century Gothic" panose="020B0502020202020204" pitchFamily="34" charset="0"/>
                <a:cs typeface="Verdana"/>
              </a:rPr>
              <a:t>Ч</a:t>
            </a:r>
            <a:r>
              <a:rPr sz="1600" spc="85" dirty="0">
                <a:latin typeface="Century Gothic" panose="020B0502020202020204" pitchFamily="34" charset="0"/>
                <a:cs typeface="Verdana"/>
              </a:rPr>
              <a:t>ЕНИ</a:t>
            </a:r>
            <a:r>
              <a:rPr sz="1600" spc="40" dirty="0">
                <a:latin typeface="Century Gothic" panose="020B0502020202020204" pitchFamily="34" charset="0"/>
                <a:cs typeface="Verdana"/>
              </a:rPr>
              <a:t>Е</a:t>
            </a:r>
            <a:r>
              <a:rPr sz="1600" spc="-12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05" dirty="0">
                <a:latin typeface="Century Gothic" panose="020B0502020202020204" pitchFamily="34" charset="0"/>
                <a:cs typeface="Verdana"/>
              </a:rPr>
              <a:t>ВНИМАНИЯ</a:t>
            </a:r>
            <a:r>
              <a:rPr sz="1600" spc="-12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-220" dirty="0">
                <a:latin typeface="Century Gothic" panose="020B0502020202020204" pitchFamily="34" charset="0"/>
                <a:cs typeface="Verdana"/>
              </a:rPr>
              <a:t>–</a:t>
            </a:r>
            <a:r>
              <a:rPr sz="1600" spc="-14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40" dirty="0">
                <a:latin typeface="Century Gothic" panose="020B0502020202020204" pitchFamily="34" charset="0"/>
                <a:cs typeface="Verdana"/>
              </a:rPr>
              <a:t>К</a:t>
            </a:r>
            <a:r>
              <a:rPr sz="1600" spc="35" dirty="0">
                <a:latin typeface="Century Gothic" panose="020B0502020202020204" pitchFamily="34" charset="0"/>
                <a:cs typeface="Verdana"/>
              </a:rPr>
              <a:t>Л</a:t>
            </a:r>
            <a:r>
              <a:rPr sz="1600" spc="110" dirty="0">
                <a:latin typeface="Century Gothic" panose="020B0502020202020204" pitchFamily="34" charset="0"/>
                <a:cs typeface="Verdana"/>
              </a:rPr>
              <a:t>И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ПОВ</a:t>
            </a:r>
            <a:r>
              <a:rPr sz="1600" spc="65" dirty="0">
                <a:latin typeface="Century Gothic" panose="020B0502020202020204" pitchFamily="34" charset="0"/>
                <a:cs typeface="Verdana"/>
              </a:rPr>
              <a:t>ОЕ</a:t>
            </a:r>
            <a:r>
              <a:rPr sz="1600" spc="-12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МЫШЛЕНИ</a:t>
            </a:r>
            <a:r>
              <a:rPr sz="1600" spc="40" dirty="0">
                <a:latin typeface="Century Gothic" panose="020B0502020202020204" pitchFamily="34" charset="0"/>
                <a:cs typeface="Verdana"/>
              </a:rPr>
              <a:t>Е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30" dirty="0">
                <a:latin typeface="Century Gothic" panose="020B0502020202020204" pitchFamily="34" charset="0"/>
                <a:cs typeface="Verdana"/>
              </a:rPr>
              <a:t>НЕТ</a:t>
            </a:r>
            <a:r>
              <a:rPr sz="1600" spc="-14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К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У</a:t>
            </a:r>
            <a:r>
              <a:rPr sz="1600" spc="120" dirty="0">
                <a:latin typeface="Century Gothic" panose="020B0502020202020204" pitchFamily="34" charset="0"/>
                <a:cs typeface="Verdana"/>
              </a:rPr>
              <a:t>ПНЫМ</a:t>
            </a:r>
            <a:r>
              <a:rPr sz="1600" spc="-10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50" dirty="0">
                <a:latin typeface="Century Gothic" panose="020B0502020202020204" pitchFamily="34" charset="0"/>
                <a:cs typeface="Verdana"/>
              </a:rPr>
              <a:t>ФО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155" dirty="0">
                <a:latin typeface="Century Gothic" panose="020B0502020202020204" pitchFamily="34" charset="0"/>
                <a:cs typeface="Verdana"/>
              </a:rPr>
              <a:t>МАМ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55" dirty="0">
                <a:latin typeface="Century Gothic" panose="020B0502020202020204" pitchFamily="34" charset="0"/>
                <a:cs typeface="Verdana"/>
              </a:rPr>
              <a:t>НАГЛЯДНОСТЬ</a:t>
            </a:r>
            <a:r>
              <a:rPr sz="1600" spc="-12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20" dirty="0">
                <a:latin typeface="Century Gothic" panose="020B0502020202020204" pitchFamily="34" charset="0"/>
                <a:cs typeface="Verdana"/>
              </a:rPr>
              <a:t>ИНФОРМАЦИИ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30" dirty="0">
                <a:latin typeface="Century Gothic" panose="020B0502020202020204" pitchFamily="34" charset="0"/>
                <a:cs typeface="Verdana"/>
              </a:rPr>
              <a:t>НЕТ</a:t>
            </a:r>
            <a:r>
              <a:rPr sz="1600" spc="-14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Д</a:t>
            </a:r>
            <a:r>
              <a:rPr sz="1600" spc="90" dirty="0">
                <a:latin typeface="Century Gothic" panose="020B0502020202020204" pitchFamily="34" charset="0"/>
                <a:cs typeface="Verdana"/>
              </a:rPr>
              <a:t>О</a:t>
            </a:r>
            <a:r>
              <a:rPr sz="1600" spc="75" dirty="0">
                <a:latin typeface="Century Gothic" panose="020B0502020202020204" pitchFamily="34" charset="0"/>
                <a:cs typeface="Verdana"/>
              </a:rPr>
              <a:t>Л</a:t>
            </a:r>
            <a:r>
              <a:rPr sz="1600" spc="40" dirty="0">
                <a:latin typeface="Century Gothic" panose="020B0502020202020204" pitchFamily="34" charset="0"/>
                <a:cs typeface="Verdana"/>
              </a:rPr>
              <a:t>ГО</a:t>
            </a:r>
            <a:r>
              <a:rPr sz="1600" spc="30" dirty="0">
                <a:latin typeface="Century Gothic" panose="020B0502020202020204" pitchFamily="34" charset="0"/>
                <a:cs typeface="Verdana"/>
              </a:rPr>
              <a:t>С</a:t>
            </a:r>
            <a:r>
              <a:rPr sz="1600" spc="160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65" dirty="0">
                <a:latin typeface="Century Gothic" panose="020B0502020202020204" pitchFamily="34" charset="0"/>
                <a:cs typeface="Verdana"/>
              </a:rPr>
              <a:t>О</a:t>
            </a:r>
            <a:r>
              <a:rPr sz="1600" spc="55" dirty="0">
                <a:latin typeface="Century Gothic" panose="020B0502020202020204" pitchFamily="34" charset="0"/>
                <a:cs typeface="Verdana"/>
              </a:rPr>
              <a:t>Ч</a:t>
            </a:r>
            <a:r>
              <a:rPr sz="1600" spc="110" dirty="0">
                <a:latin typeface="Century Gothic" panose="020B0502020202020204" pitchFamily="34" charset="0"/>
                <a:cs typeface="Verdana"/>
              </a:rPr>
              <a:t>Н</a:t>
            </a:r>
            <a:r>
              <a:rPr sz="1600" spc="10" dirty="0">
                <a:latin typeface="Century Gothic" panose="020B0502020202020204" pitchFamily="34" charset="0"/>
                <a:cs typeface="Verdana"/>
              </a:rPr>
              <a:t>ЫХ</a:t>
            </a:r>
            <a:r>
              <a:rPr sz="1600" spc="-8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60" dirty="0">
                <a:latin typeface="Century Gothic" panose="020B0502020202020204" pitchFamily="34" charset="0"/>
                <a:cs typeface="Verdana"/>
              </a:rPr>
              <a:t>Т</a:t>
            </a:r>
            <a:r>
              <a:rPr sz="1600" spc="45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ЕНД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ОВ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65" dirty="0">
                <a:latin typeface="Century Gothic" panose="020B0502020202020204" pitchFamily="34" charset="0"/>
                <a:cs typeface="Verdana"/>
              </a:rPr>
              <a:t>ВЗ</a:t>
            </a:r>
            <a:r>
              <a:rPr sz="1600" spc="160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65" dirty="0">
                <a:latin typeface="Century Gothic" panose="020B0502020202020204" pitchFamily="34" charset="0"/>
                <a:cs typeface="Verdana"/>
              </a:rPr>
              <a:t>О</a:t>
            </a:r>
            <a:r>
              <a:rPr sz="1600" spc="50" dirty="0">
                <a:latin typeface="Century Gothic" panose="020B0502020202020204" pitchFamily="34" charset="0"/>
                <a:cs typeface="Verdana"/>
              </a:rPr>
              <a:t>С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Л</a:t>
            </a:r>
            <a:r>
              <a:rPr sz="1600" spc="60" dirty="0">
                <a:latin typeface="Century Gothic" panose="020B0502020202020204" pitchFamily="34" charset="0"/>
                <a:cs typeface="Verdana"/>
              </a:rPr>
              <a:t>ЫЕ</a:t>
            </a:r>
            <a:r>
              <a:rPr sz="1600" spc="-114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-220" dirty="0">
                <a:latin typeface="Century Gothic" panose="020B0502020202020204" pitchFamily="34" charset="0"/>
                <a:cs typeface="Verdana"/>
              </a:rPr>
              <a:t>–</a:t>
            </a:r>
            <a:r>
              <a:rPr sz="1600" spc="-14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НЕ</a:t>
            </a:r>
            <a:r>
              <a:rPr sz="1600" spc="-14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65" dirty="0">
                <a:latin typeface="Century Gothic" panose="020B0502020202020204" pitchFamily="34" charset="0"/>
                <a:cs typeface="Verdana"/>
              </a:rPr>
              <a:t>Б</a:t>
            </a:r>
            <a:r>
              <a:rPr sz="1600" spc="35" dirty="0">
                <a:latin typeface="Century Gothic" panose="020B0502020202020204" pitchFamily="34" charset="0"/>
                <a:cs typeface="Verdana"/>
              </a:rPr>
              <a:t>ЕЗ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У</a:t>
            </a:r>
            <a:r>
              <a:rPr sz="1600" spc="50" dirty="0">
                <a:latin typeface="Century Gothic" panose="020B0502020202020204" pitchFamily="34" charset="0"/>
                <a:cs typeface="Verdana"/>
              </a:rPr>
              <a:t>С</a:t>
            </a:r>
            <a:r>
              <a:rPr sz="1600" spc="40" dirty="0">
                <a:latin typeface="Century Gothic" panose="020B0502020202020204" pitchFamily="34" charset="0"/>
                <a:cs typeface="Verdana"/>
              </a:rPr>
              <a:t>Л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ОВНЫЙ</a:t>
            </a:r>
            <a:r>
              <a:rPr sz="1600" spc="-12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АВ</a:t>
            </a:r>
            <a:r>
              <a:rPr sz="1600" spc="75" dirty="0">
                <a:latin typeface="Century Gothic" panose="020B0502020202020204" pitchFamily="34" charset="0"/>
                <a:cs typeface="Verdana"/>
              </a:rPr>
              <a:t>ТО</a:t>
            </a:r>
            <a:r>
              <a:rPr sz="1600" spc="55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110" dirty="0">
                <a:latin typeface="Century Gothic" panose="020B0502020202020204" pitchFamily="34" charset="0"/>
                <a:cs typeface="Verdana"/>
              </a:rPr>
              <a:t>И</a:t>
            </a:r>
            <a:r>
              <a:rPr sz="1600" spc="-20" dirty="0">
                <a:latin typeface="Century Gothic" panose="020B0502020202020204" pitchFamily="34" charset="0"/>
                <a:cs typeface="Verdana"/>
              </a:rPr>
              <a:t>ТЕТ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70" dirty="0">
                <a:latin typeface="Century Gothic" panose="020B0502020202020204" pitchFamily="34" charset="0"/>
                <a:cs typeface="Verdana"/>
              </a:rPr>
              <a:t>НЕ</a:t>
            </a:r>
            <a:r>
              <a:rPr sz="1600" spc="-14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МОГ</a:t>
            </a:r>
            <a:r>
              <a:rPr sz="1600" spc="80" dirty="0">
                <a:latin typeface="Century Gothic" panose="020B0502020202020204" pitchFamily="34" charset="0"/>
                <a:cs typeface="Verdana"/>
              </a:rPr>
              <a:t>У</a:t>
            </a:r>
            <a:r>
              <a:rPr sz="1600" spc="-50" dirty="0">
                <a:latin typeface="Century Gothic" panose="020B0502020202020204" pitchFamily="34" charset="0"/>
                <a:cs typeface="Verdana"/>
              </a:rPr>
              <a:t>Т</a:t>
            </a:r>
            <a:r>
              <a:rPr sz="1600" spc="-12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50" dirty="0">
                <a:latin typeface="Century Gothic" panose="020B0502020202020204" pitchFamily="34" charset="0"/>
                <a:cs typeface="Verdana"/>
              </a:rPr>
              <a:t>БЕ</a:t>
            </a:r>
            <a:r>
              <a:rPr sz="1600" spc="25" dirty="0">
                <a:latin typeface="Century Gothic" panose="020B0502020202020204" pitchFamily="34" charset="0"/>
                <a:cs typeface="Verdana"/>
              </a:rPr>
              <a:t>З</a:t>
            </a:r>
            <a:r>
              <a:rPr sz="1600" spc="-15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55" dirty="0">
                <a:latin typeface="Century Gothic" panose="020B0502020202020204" pitchFamily="34" charset="0"/>
                <a:cs typeface="Verdana"/>
              </a:rPr>
              <a:t>С</a:t>
            </a:r>
            <a:r>
              <a:rPr sz="1600" spc="60" dirty="0">
                <a:latin typeface="Century Gothic" panose="020B0502020202020204" pitchFamily="34" charset="0"/>
                <a:cs typeface="Verdana"/>
              </a:rPr>
              <a:t>О</a:t>
            </a:r>
            <a:r>
              <a:rPr sz="1600" spc="105" dirty="0">
                <a:latin typeface="Century Gothic" panose="020B0502020202020204" pitchFamily="34" charset="0"/>
                <a:cs typeface="Verdana"/>
              </a:rPr>
              <a:t>ЦИ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АЛ</a:t>
            </a:r>
            <a:r>
              <a:rPr sz="1600" spc="55" dirty="0">
                <a:latin typeface="Century Gothic" panose="020B0502020202020204" pitchFamily="34" charset="0"/>
                <a:cs typeface="Verdana"/>
              </a:rPr>
              <a:t>Ь</a:t>
            </a:r>
            <a:r>
              <a:rPr sz="1600" spc="75" dirty="0">
                <a:latin typeface="Century Gothic" panose="020B0502020202020204" pitchFamily="34" charset="0"/>
                <a:cs typeface="Verdana"/>
              </a:rPr>
              <a:t>НО</a:t>
            </a:r>
            <a:r>
              <a:rPr sz="1600" spc="50" dirty="0">
                <a:latin typeface="Century Gothic" panose="020B0502020202020204" pitchFamily="34" charset="0"/>
                <a:cs typeface="Verdana"/>
              </a:rPr>
              <a:t>Г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О</a:t>
            </a:r>
            <a:r>
              <a:rPr sz="1600" spc="-10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65" dirty="0">
                <a:latin typeface="Century Gothic" panose="020B0502020202020204" pitchFamily="34" charset="0"/>
                <a:cs typeface="Verdana"/>
              </a:rPr>
              <a:t>ВЗ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АИМОДЕ</a:t>
            </a:r>
            <a:r>
              <a:rPr sz="1600" spc="110" dirty="0">
                <a:latin typeface="Century Gothic" panose="020B0502020202020204" pitchFamily="34" charset="0"/>
                <a:cs typeface="Verdana"/>
              </a:rPr>
              <a:t>Й</a:t>
            </a:r>
            <a:r>
              <a:rPr sz="1600" spc="-15" dirty="0">
                <a:latin typeface="Century Gothic" panose="020B0502020202020204" pitchFamily="34" charset="0"/>
                <a:cs typeface="Verdana"/>
              </a:rPr>
              <a:t>С</a:t>
            </a:r>
            <a:r>
              <a:rPr sz="1600" spc="-20" dirty="0">
                <a:latin typeface="Century Gothic" panose="020B0502020202020204" pitchFamily="34" charset="0"/>
                <a:cs typeface="Verdana"/>
              </a:rPr>
              <a:t>Т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В</a:t>
            </a:r>
            <a:r>
              <a:rPr sz="1600" spc="114" dirty="0">
                <a:latin typeface="Century Gothic" panose="020B0502020202020204" pitchFamily="34" charset="0"/>
                <a:cs typeface="Verdana"/>
              </a:rPr>
              <a:t>И</a:t>
            </a:r>
            <a:r>
              <a:rPr sz="1600" spc="35" dirty="0">
                <a:latin typeface="Century Gothic" panose="020B0502020202020204" pitchFamily="34" charset="0"/>
                <a:cs typeface="Verdana"/>
              </a:rPr>
              <a:t>Я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95" dirty="0">
                <a:latin typeface="Century Gothic" panose="020B0502020202020204" pitchFamily="34" charset="0"/>
                <a:cs typeface="Verdana"/>
              </a:rPr>
              <a:t>У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ВЕ</a:t>
            </a:r>
            <a:r>
              <a:rPr sz="1600" spc="160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75" dirty="0">
                <a:latin typeface="Century Gothic" panose="020B0502020202020204" pitchFamily="34" charset="0"/>
                <a:cs typeface="Verdana"/>
              </a:rPr>
              <a:t>ЕННО</a:t>
            </a:r>
            <a:r>
              <a:rPr sz="1600" spc="65" dirty="0">
                <a:latin typeface="Century Gothic" panose="020B0502020202020204" pitchFamily="34" charset="0"/>
                <a:cs typeface="Verdana"/>
              </a:rPr>
              <a:t>С</a:t>
            </a:r>
            <a:r>
              <a:rPr sz="1600" spc="-5" dirty="0">
                <a:latin typeface="Century Gothic" panose="020B0502020202020204" pitchFamily="34" charset="0"/>
                <a:cs typeface="Verdana"/>
              </a:rPr>
              <a:t>ТЬ</a:t>
            </a:r>
            <a:r>
              <a:rPr sz="1600" spc="-10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В</a:t>
            </a:r>
            <a:r>
              <a:rPr sz="1600" spc="-14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55" dirty="0">
                <a:latin typeface="Century Gothic" panose="020B0502020202020204" pitchFamily="34" charset="0"/>
                <a:cs typeface="Verdana"/>
              </a:rPr>
              <a:t>С</a:t>
            </a:r>
            <a:r>
              <a:rPr sz="1600" spc="60" dirty="0">
                <a:latin typeface="Century Gothic" panose="020B0502020202020204" pitchFamily="34" charset="0"/>
                <a:cs typeface="Verdana"/>
              </a:rPr>
              <a:t>О</a:t>
            </a:r>
            <a:r>
              <a:rPr sz="1600" spc="35" dirty="0">
                <a:latin typeface="Century Gothic" panose="020B0502020202020204" pitchFamily="34" charset="0"/>
                <a:cs typeface="Verdana"/>
              </a:rPr>
              <a:t>БСТВЕ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НН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О</a:t>
            </a:r>
            <a:r>
              <a:rPr sz="1600" spc="110" dirty="0">
                <a:latin typeface="Century Gothic" panose="020B0502020202020204" pitchFamily="34" charset="0"/>
                <a:cs typeface="Verdana"/>
              </a:rPr>
              <a:t>Й</a:t>
            </a:r>
            <a:r>
              <a:rPr sz="1600" spc="-10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У</a:t>
            </a:r>
            <a:r>
              <a:rPr sz="1600" spc="80" dirty="0">
                <a:latin typeface="Century Gothic" panose="020B0502020202020204" pitchFamily="34" charset="0"/>
                <a:cs typeface="Verdana"/>
              </a:rPr>
              <a:t>НИКА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Л</a:t>
            </a:r>
            <a:r>
              <a:rPr sz="1600" spc="35" dirty="0">
                <a:latin typeface="Century Gothic" panose="020B0502020202020204" pitchFamily="34" charset="0"/>
                <a:cs typeface="Verdana"/>
              </a:rPr>
              <a:t>Ь</a:t>
            </a:r>
            <a:r>
              <a:rPr sz="1600" spc="75" dirty="0">
                <a:latin typeface="Century Gothic" panose="020B0502020202020204" pitchFamily="34" charset="0"/>
                <a:cs typeface="Verdana"/>
              </a:rPr>
              <a:t>НО</a:t>
            </a:r>
            <a:r>
              <a:rPr sz="1600" spc="60" dirty="0">
                <a:latin typeface="Century Gothic" panose="020B0502020202020204" pitchFamily="34" charset="0"/>
                <a:cs typeface="Verdana"/>
              </a:rPr>
              <a:t>С</a:t>
            </a:r>
            <a:r>
              <a:rPr sz="1600" spc="30" dirty="0">
                <a:latin typeface="Century Gothic" panose="020B0502020202020204" pitchFamily="34" charset="0"/>
                <a:cs typeface="Verdana"/>
              </a:rPr>
              <a:t>ТИ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30" dirty="0">
                <a:latin typeface="Century Gothic" panose="020B0502020202020204" pitchFamily="34" charset="0"/>
                <a:cs typeface="Verdana"/>
              </a:rPr>
              <a:t>НЕТ</a:t>
            </a:r>
            <a:r>
              <a:rPr sz="1600" spc="-14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50" dirty="0">
                <a:latin typeface="Century Gothic" panose="020B0502020202020204" pitchFamily="34" charset="0"/>
                <a:cs typeface="Verdana"/>
              </a:rPr>
              <a:t>УВЕРЕННОСТИ,</a:t>
            </a:r>
            <a:r>
              <a:rPr sz="1600" spc="-11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20" dirty="0">
                <a:latin typeface="Century Gothic" panose="020B0502020202020204" pitchFamily="34" charset="0"/>
                <a:cs typeface="Verdana"/>
              </a:rPr>
              <a:t>ЧТО</a:t>
            </a:r>
            <a:r>
              <a:rPr sz="1600" spc="-12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65" dirty="0">
                <a:latin typeface="Century Gothic" panose="020B0502020202020204" pitchFamily="34" charset="0"/>
                <a:cs typeface="Verdana"/>
              </a:rPr>
              <a:t>ПОСТЕПЕННЫЕ</a:t>
            </a:r>
            <a:r>
              <a:rPr sz="1600" spc="-12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75" dirty="0">
                <a:latin typeface="Century Gothic" panose="020B0502020202020204" pitchFamily="34" charset="0"/>
                <a:cs typeface="Verdana"/>
              </a:rPr>
              <a:t>УСИЛИЯ</a:t>
            </a:r>
            <a:r>
              <a:rPr sz="1600" spc="-12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80" dirty="0">
                <a:latin typeface="Century Gothic" panose="020B0502020202020204" pitchFamily="34" charset="0"/>
                <a:cs typeface="Verdana"/>
              </a:rPr>
              <a:t>ПРИВЕДУТ</a:t>
            </a:r>
            <a:r>
              <a:rPr sz="1600" spc="-13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0" dirty="0">
                <a:latin typeface="Century Gothic" panose="020B0502020202020204" pitchFamily="34" charset="0"/>
                <a:cs typeface="Verdana"/>
              </a:rPr>
              <a:t>К</a:t>
            </a:r>
            <a:r>
              <a:rPr sz="1600" spc="-13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80" dirty="0">
                <a:latin typeface="Century Gothic" panose="020B0502020202020204" pitchFamily="34" charset="0"/>
                <a:cs typeface="Verdana"/>
              </a:rPr>
              <a:t>ЦЕЛИ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35" dirty="0">
                <a:latin typeface="Century Gothic" panose="020B0502020202020204" pitchFamily="34" charset="0"/>
                <a:cs typeface="Verdana"/>
              </a:rPr>
              <a:t>ГЛ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АВ</a:t>
            </a:r>
            <a:r>
              <a:rPr sz="1600" spc="80" dirty="0">
                <a:latin typeface="Century Gothic" panose="020B0502020202020204" pitchFamily="34" charset="0"/>
                <a:cs typeface="Verdana"/>
              </a:rPr>
              <a:t>НОЕ</a:t>
            </a:r>
            <a:r>
              <a:rPr sz="1600" spc="-13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-220" dirty="0">
                <a:latin typeface="Century Gothic" panose="020B0502020202020204" pitchFamily="34" charset="0"/>
                <a:cs typeface="Verdana"/>
              </a:rPr>
              <a:t>–</a:t>
            </a:r>
            <a:r>
              <a:rPr sz="1600" spc="-14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75" dirty="0">
                <a:latin typeface="Century Gothic" panose="020B0502020202020204" pitchFamily="34" charset="0"/>
                <a:cs typeface="Verdana"/>
              </a:rPr>
              <a:t>НАЙТИ</a:t>
            </a:r>
            <a:r>
              <a:rPr sz="1600" spc="-14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80" dirty="0">
                <a:latin typeface="Century Gothic" panose="020B0502020202020204" pitchFamily="34" charset="0"/>
                <a:cs typeface="Verdana"/>
              </a:rPr>
              <a:t>СВОЙ</a:t>
            </a:r>
            <a:r>
              <a:rPr sz="1600" spc="-13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50" dirty="0">
                <a:latin typeface="Century Gothic" panose="020B0502020202020204" pitchFamily="34" charset="0"/>
                <a:cs typeface="Verdana"/>
              </a:rPr>
              <a:t>ПУТЬ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90" dirty="0">
                <a:latin typeface="Century Gothic" panose="020B0502020202020204" pitchFamily="34" charset="0"/>
                <a:cs typeface="Verdana"/>
              </a:rPr>
              <a:t>У</a:t>
            </a:r>
            <a:r>
              <a:rPr sz="1600" spc="-10" dirty="0">
                <a:latin typeface="Century Gothic" panose="020B0502020202020204" pitchFamily="34" charset="0"/>
                <a:cs typeface="Verdana"/>
              </a:rPr>
              <a:t>С</a:t>
            </a:r>
            <a:r>
              <a:rPr sz="1600" spc="-20" dirty="0">
                <a:latin typeface="Century Gothic" panose="020B0502020202020204" pitchFamily="34" charset="0"/>
                <a:cs typeface="Verdana"/>
              </a:rPr>
              <a:t>Т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А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Н</a:t>
            </a:r>
            <a:r>
              <a:rPr sz="1600" spc="70" dirty="0">
                <a:latin typeface="Century Gothic" panose="020B0502020202020204" pitchFamily="34" charset="0"/>
                <a:cs typeface="Verdana"/>
              </a:rPr>
              <a:t>ОВ</a:t>
            </a:r>
            <a:r>
              <a:rPr sz="1600" spc="55" dirty="0">
                <a:latin typeface="Century Gothic" panose="020B0502020202020204" pitchFamily="34" charset="0"/>
                <a:cs typeface="Verdana"/>
              </a:rPr>
              <a:t>К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А</a:t>
            </a:r>
            <a:r>
              <a:rPr sz="1600" spc="-10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НА</a:t>
            </a:r>
            <a:r>
              <a:rPr sz="1600" spc="-15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80" dirty="0">
                <a:latin typeface="Century Gothic" panose="020B0502020202020204" pitchFamily="34" charset="0"/>
                <a:cs typeface="Verdana"/>
              </a:rPr>
              <a:t>ГЕДОНИЗМ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100" dirty="0">
                <a:latin typeface="Century Gothic" panose="020B0502020202020204" pitchFamily="34" charset="0"/>
                <a:cs typeface="Verdana"/>
              </a:rPr>
              <a:t>САМО</a:t>
            </a:r>
            <a:r>
              <a:rPr sz="1600" spc="160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60" dirty="0">
                <a:latin typeface="Century Gothic" panose="020B0502020202020204" pitchFamily="34" charset="0"/>
                <a:cs typeface="Verdana"/>
              </a:rPr>
              <a:t>АЗ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В</a:t>
            </a:r>
            <a:r>
              <a:rPr sz="1600" spc="114" dirty="0">
                <a:latin typeface="Century Gothic" panose="020B0502020202020204" pitchFamily="34" charset="0"/>
                <a:cs typeface="Verdana"/>
              </a:rPr>
              <a:t>И</a:t>
            </a:r>
            <a:r>
              <a:rPr sz="1600" spc="35" dirty="0">
                <a:latin typeface="Century Gothic" panose="020B0502020202020204" pitchFamily="34" charset="0"/>
                <a:cs typeface="Verdana"/>
              </a:rPr>
              <a:t>ТИЕ</a:t>
            </a:r>
            <a:r>
              <a:rPr sz="1600" spc="-13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-220" dirty="0">
                <a:latin typeface="Century Gothic" panose="020B0502020202020204" pitchFamily="34" charset="0"/>
                <a:cs typeface="Verdana"/>
              </a:rPr>
              <a:t>–</a:t>
            </a:r>
            <a:r>
              <a:rPr sz="1600" spc="-14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5" dirty="0">
                <a:latin typeface="Century Gothic" panose="020B0502020202020204" pitchFamily="34" charset="0"/>
                <a:cs typeface="Verdana"/>
              </a:rPr>
              <a:t>ЭТО</a:t>
            </a:r>
            <a:r>
              <a:rPr sz="1600" spc="-13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20" dirty="0">
                <a:latin typeface="Century Gothic" panose="020B0502020202020204" pitchFamily="34" charset="0"/>
                <a:cs typeface="Verdana"/>
              </a:rPr>
              <a:t>МО</a:t>
            </a:r>
            <a:r>
              <a:rPr sz="1600" spc="114" dirty="0">
                <a:latin typeface="Century Gothic" panose="020B0502020202020204" pitchFamily="34" charset="0"/>
                <a:cs typeface="Verdana"/>
              </a:rPr>
              <a:t>Д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НО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-15" dirty="0">
                <a:latin typeface="Century Gothic" panose="020B0502020202020204" pitchFamily="34" charset="0"/>
                <a:cs typeface="Verdana"/>
              </a:rPr>
              <a:t>С</a:t>
            </a:r>
            <a:r>
              <a:rPr sz="1600" spc="-20" dirty="0">
                <a:latin typeface="Century Gothic" panose="020B0502020202020204" pitchFamily="34" charset="0"/>
                <a:cs typeface="Verdana"/>
              </a:rPr>
              <a:t>Т</a:t>
            </a:r>
            <a:r>
              <a:rPr sz="1600" spc="160" dirty="0">
                <a:latin typeface="Century Gothic" panose="020B0502020202020204" pitchFamily="34" charset="0"/>
                <a:cs typeface="Verdana"/>
              </a:rPr>
              <a:t>Р</a:t>
            </a:r>
            <a:r>
              <a:rPr sz="1600" spc="40" dirty="0">
                <a:latin typeface="Century Gothic" panose="020B0502020202020204" pitchFamily="34" charset="0"/>
                <a:cs typeface="Verdana"/>
              </a:rPr>
              <a:t>АСТ</a:t>
            </a:r>
            <a:r>
              <a:rPr sz="1600" spc="35" dirty="0">
                <a:latin typeface="Century Gothic" panose="020B0502020202020204" pitchFamily="34" charset="0"/>
                <a:cs typeface="Verdana"/>
              </a:rPr>
              <a:t>Н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О</a:t>
            </a:r>
            <a:r>
              <a:rPr sz="1600" spc="-10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-65" dirty="0">
                <a:latin typeface="Century Gothic" panose="020B0502020202020204" pitchFamily="34" charset="0"/>
                <a:cs typeface="Verdana"/>
              </a:rPr>
              <a:t>Х</a:t>
            </a:r>
            <a:r>
              <a:rPr sz="1600" spc="25" dirty="0">
                <a:latin typeface="Century Gothic" panose="020B0502020202020204" pitchFamily="34" charset="0"/>
                <a:cs typeface="Verdana"/>
              </a:rPr>
              <a:t>ОТ</a:t>
            </a:r>
            <a:r>
              <a:rPr sz="1600" spc="20" dirty="0">
                <a:latin typeface="Century Gothic" panose="020B0502020202020204" pitchFamily="34" charset="0"/>
                <a:cs typeface="Verdana"/>
              </a:rPr>
              <a:t>Я</a:t>
            </a:r>
            <a:r>
              <a:rPr sz="1600" spc="-50" dirty="0">
                <a:latin typeface="Century Gothic" panose="020B0502020202020204" pitchFamily="34" charset="0"/>
                <a:cs typeface="Verdana"/>
              </a:rPr>
              <a:t>Т</a:t>
            </a:r>
            <a:r>
              <a:rPr sz="1600" spc="-114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110" dirty="0">
                <a:latin typeface="Century Gothic" panose="020B0502020202020204" pitchFamily="34" charset="0"/>
                <a:cs typeface="Verdana"/>
              </a:rPr>
              <a:t>ПРИ</a:t>
            </a:r>
            <a:r>
              <a:rPr sz="1600" spc="100" dirty="0">
                <a:latin typeface="Century Gothic" panose="020B0502020202020204" pitchFamily="34" charset="0"/>
                <a:cs typeface="Verdana"/>
              </a:rPr>
              <a:t>З</a:t>
            </a:r>
            <a:r>
              <a:rPr sz="1600" spc="90" dirty="0">
                <a:latin typeface="Century Gothic" panose="020B0502020202020204" pitchFamily="34" charset="0"/>
                <a:cs typeface="Verdana"/>
              </a:rPr>
              <a:t>НАНИЯ</a:t>
            </a:r>
            <a:endParaRPr sz="1600" dirty="0">
              <a:latin typeface="Century Gothic" panose="020B0502020202020204" pitchFamily="34" charset="0"/>
              <a:cs typeface="Verdana"/>
            </a:endParaRPr>
          </a:p>
          <a:p>
            <a:pPr marL="297814" indent="-2857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33679" algn="l"/>
                <a:tab pos="234315" algn="l"/>
              </a:tabLst>
            </a:pPr>
            <a:r>
              <a:rPr sz="1600" spc="110" dirty="0">
                <a:latin typeface="Century Gothic" panose="020B0502020202020204" pitchFamily="34" charset="0"/>
                <a:cs typeface="Verdana"/>
              </a:rPr>
              <a:t>МОДНО</a:t>
            </a:r>
            <a:r>
              <a:rPr sz="1600" spc="-12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35" dirty="0">
                <a:latin typeface="Century Gothic" panose="020B0502020202020204" pitchFamily="34" charset="0"/>
                <a:cs typeface="Verdana"/>
              </a:rPr>
              <a:t>БЫТЬ</a:t>
            </a:r>
            <a:r>
              <a:rPr sz="1600" spc="-13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1600" spc="95" dirty="0">
                <a:latin typeface="Century Gothic" panose="020B0502020202020204" pitchFamily="34" charset="0"/>
                <a:cs typeface="Verdana"/>
              </a:rPr>
              <a:t>У</a:t>
            </a:r>
            <a:r>
              <a:rPr sz="1600" spc="140" dirty="0">
                <a:latin typeface="Century Gothic" panose="020B0502020202020204" pitchFamily="34" charset="0"/>
                <a:cs typeface="Verdana"/>
              </a:rPr>
              <a:t>МНЫМ</a:t>
            </a:r>
            <a:endParaRPr sz="1600" dirty="0">
              <a:latin typeface="Century Gothic" panose="020B0502020202020204" pitchFamily="34" charset="0"/>
              <a:cs typeface="Verdana"/>
            </a:endParaRPr>
          </a:p>
        </p:txBody>
      </p:sp>
      <p:pic>
        <p:nvPicPr>
          <p:cNvPr id="5" name="Рисунок 4" descr="Поколение z">
            <a:hlinkClick r:id="rId3"/>
            <a:extLst>
              <a:ext uri="{FF2B5EF4-FFF2-40B4-BE49-F238E27FC236}">
                <a16:creationId xmlns:a16="http://schemas.microsoft.com/office/drawing/2014/main" xmlns="" id="{DD758FCB-B46E-4C6F-A107-3DB71D7B45D0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814" r="14432"/>
          <a:stretch/>
        </p:blipFill>
        <p:spPr bwMode="auto">
          <a:xfrm>
            <a:off x="9177019" y="3590922"/>
            <a:ext cx="3014981" cy="326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" y="0"/>
            <a:ext cx="12185903" cy="685376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03830" y="482041"/>
            <a:ext cx="778827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7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Страхи</a:t>
            </a:r>
            <a:r>
              <a:rPr spc="-12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18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центениалов</a:t>
            </a:r>
            <a:endParaRPr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8332" y="1788811"/>
            <a:ext cx="12399468" cy="3341941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sz="2800" spc="80" dirty="0">
                <a:latin typeface="Century Gothic" panose="020B0502020202020204" pitchFamily="34" charset="0"/>
                <a:cs typeface="Verdana"/>
              </a:rPr>
              <a:t>СТРАХ</a:t>
            </a:r>
            <a:r>
              <a:rPr sz="2800" spc="-320" dirty="0">
                <a:latin typeface="Century Gothic" panose="020B0502020202020204" pitchFamily="34" charset="0"/>
                <a:cs typeface="Verdana"/>
              </a:rPr>
              <a:t> </a:t>
            </a:r>
            <a:r>
              <a:rPr lang="ru-RU" sz="2800" spc="-32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204" dirty="0">
                <a:latin typeface="Century Gothic" panose="020B0502020202020204" pitchFamily="34" charset="0"/>
                <a:cs typeface="Verdana"/>
              </a:rPr>
              <a:t>РАЗОЧАРОВ</a:t>
            </a:r>
            <a:r>
              <a:rPr sz="2800" spc="185" dirty="0">
                <a:latin typeface="Century Gothic" panose="020B0502020202020204" pitchFamily="34" charset="0"/>
                <a:cs typeface="Verdana"/>
              </a:rPr>
              <a:t>А</a:t>
            </a:r>
            <a:r>
              <a:rPr sz="2800" spc="5" dirty="0">
                <a:latin typeface="Century Gothic" panose="020B0502020202020204" pitchFamily="34" charset="0"/>
                <a:cs typeface="Verdana"/>
              </a:rPr>
              <a:t>ТЬ</a:t>
            </a:r>
            <a:r>
              <a:rPr sz="2800" spc="-330" dirty="0">
                <a:latin typeface="Century Gothic" panose="020B0502020202020204" pitchFamily="34" charset="0"/>
                <a:cs typeface="Verdana"/>
              </a:rPr>
              <a:t> </a:t>
            </a:r>
            <a:r>
              <a:rPr lang="ru-RU" sz="2800" spc="-33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160" dirty="0">
                <a:latin typeface="Century Gothic" panose="020B0502020202020204" pitchFamily="34" charset="0"/>
                <a:cs typeface="Verdana"/>
              </a:rPr>
              <a:t>РОДИТЕЛЕЙ</a:t>
            </a:r>
            <a:endParaRPr sz="2800" dirty="0">
              <a:latin typeface="Century Gothic" panose="020B0502020202020204" pitchFamily="34" charset="0"/>
              <a:cs typeface="Verdana"/>
            </a:endParaRPr>
          </a:p>
          <a:p>
            <a:pPr marL="469900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sz="2800" spc="200" dirty="0">
                <a:latin typeface="Century Gothic" panose="020B0502020202020204" pitchFamily="34" charset="0"/>
                <a:cs typeface="Verdana"/>
              </a:rPr>
              <a:t>НЕПРАВИЛЬ</a:t>
            </a:r>
            <a:r>
              <a:rPr sz="2800" spc="185" dirty="0">
                <a:latin typeface="Century Gothic" panose="020B0502020202020204" pitchFamily="34" charset="0"/>
                <a:cs typeface="Verdana"/>
              </a:rPr>
              <a:t>Н</a:t>
            </a:r>
            <a:r>
              <a:rPr sz="2800" spc="204" dirty="0">
                <a:latin typeface="Century Gothic" panose="020B0502020202020204" pitchFamily="34" charset="0"/>
                <a:cs typeface="Verdana"/>
              </a:rPr>
              <a:t>Ы</a:t>
            </a:r>
            <a:r>
              <a:rPr sz="2800" spc="235" dirty="0">
                <a:latin typeface="Century Gothic" panose="020B0502020202020204" pitchFamily="34" charset="0"/>
                <a:cs typeface="Verdana"/>
              </a:rPr>
              <a:t>Й</a:t>
            </a:r>
            <a:r>
              <a:rPr sz="2800" spc="-32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215" dirty="0">
                <a:latin typeface="Century Gothic" panose="020B0502020202020204" pitchFamily="34" charset="0"/>
                <a:cs typeface="Verdana"/>
              </a:rPr>
              <a:t>ВЫБОР</a:t>
            </a:r>
            <a:r>
              <a:rPr sz="2800" spc="-30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-434" dirty="0">
                <a:latin typeface="Century Gothic" panose="020B0502020202020204" pitchFamily="34" charset="0"/>
                <a:cs typeface="Verdana"/>
              </a:rPr>
              <a:t>–</a:t>
            </a:r>
            <a:r>
              <a:rPr sz="2800" spc="-29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45" dirty="0">
                <a:latin typeface="Century Gothic" panose="020B0502020202020204" pitchFamily="34" charset="0"/>
                <a:cs typeface="Verdana"/>
              </a:rPr>
              <a:t>ЭТО</a:t>
            </a:r>
            <a:r>
              <a:rPr sz="2800" spc="-29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90" dirty="0">
                <a:latin typeface="Century Gothic" panose="020B0502020202020204" pitchFamily="34" charset="0"/>
                <a:cs typeface="Verdana"/>
              </a:rPr>
              <a:t>КАТАСТР</a:t>
            </a:r>
            <a:r>
              <a:rPr sz="2800" spc="240" dirty="0">
                <a:latin typeface="Century Gothic" panose="020B0502020202020204" pitchFamily="34" charset="0"/>
                <a:cs typeface="Verdana"/>
              </a:rPr>
              <a:t>ОФА</a:t>
            </a:r>
            <a:endParaRPr sz="2800" dirty="0">
              <a:latin typeface="Century Gothic" panose="020B0502020202020204" pitchFamily="34" charset="0"/>
              <a:cs typeface="Verdana"/>
            </a:endParaRPr>
          </a:p>
          <a:p>
            <a:pPr marL="469900" marR="2165350" indent="-457200"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sz="2800" spc="150" dirty="0">
                <a:latin typeface="Century Gothic" panose="020B0502020202020204" pitchFamily="34" charset="0"/>
                <a:cs typeface="Verdana"/>
              </a:rPr>
              <a:t>СВ</a:t>
            </a:r>
            <a:r>
              <a:rPr sz="2800" spc="160" dirty="0">
                <a:latin typeface="Century Gothic" panose="020B0502020202020204" pitchFamily="34" charset="0"/>
                <a:cs typeface="Verdana"/>
              </a:rPr>
              <a:t>О</a:t>
            </a:r>
            <a:r>
              <a:rPr sz="2800" spc="175" dirty="0">
                <a:latin typeface="Century Gothic" panose="020B0502020202020204" pitchFamily="34" charset="0"/>
                <a:cs typeface="Verdana"/>
              </a:rPr>
              <a:t>БОДА</a:t>
            </a:r>
            <a:r>
              <a:rPr sz="2800" spc="-32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185" dirty="0">
                <a:latin typeface="Century Gothic" panose="020B0502020202020204" pitchFamily="34" charset="0"/>
                <a:cs typeface="Verdana"/>
              </a:rPr>
              <a:t>ВЫБ</a:t>
            </a:r>
            <a:r>
              <a:rPr sz="2800" spc="175" dirty="0">
                <a:latin typeface="Century Gothic" panose="020B0502020202020204" pitchFamily="34" charset="0"/>
                <a:cs typeface="Verdana"/>
              </a:rPr>
              <a:t>О</a:t>
            </a:r>
            <a:r>
              <a:rPr sz="2800" spc="270" dirty="0">
                <a:latin typeface="Century Gothic" panose="020B0502020202020204" pitchFamily="34" charset="0"/>
                <a:cs typeface="Verdana"/>
              </a:rPr>
              <a:t>РА</a:t>
            </a:r>
            <a:r>
              <a:rPr sz="2800" spc="-31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-434" dirty="0">
                <a:latin typeface="Century Gothic" panose="020B0502020202020204" pitchFamily="34" charset="0"/>
                <a:cs typeface="Verdana"/>
              </a:rPr>
              <a:t>–</a:t>
            </a:r>
            <a:r>
              <a:rPr sz="2800" spc="-29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155" dirty="0">
                <a:latin typeface="Century Gothic" panose="020B0502020202020204" pitchFamily="34" charset="0"/>
                <a:cs typeface="Verdana"/>
              </a:rPr>
              <a:t>НЕ</a:t>
            </a:r>
            <a:r>
              <a:rPr sz="2800" spc="-28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270" dirty="0">
                <a:latin typeface="Century Gothic" panose="020B0502020202020204" pitchFamily="34" charset="0"/>
                <a:cs typeface="Verdana"/>
              </a:rPr>
              <a:t>ПО</a:t>
            </a:r>
            <a:r>
              <a:rPr sz="2800" spc="285" dirty="0">
                <a:latin typeface="Century Gothic" panose="020B0502020202020204" pitchFamily="34" charset="0"/>
                <a:cs typeface="Verdana"/>
              </a:rPr>
              <a:t>М</a:t>
            </a:r>
            <a:r>
              <a:rPr sz="2800" spc="15" dirty="0">
                <a:latin typeface="Century Gothic" panose="020B0502020202020204" pitchFamily="34" charset="0"/>
                <a:cs typeface="Verdana"/>
              </a:rPr>
              <a:t>ОЩЬ,</a:t>
            </a:r>
            <a:r>
              <a:rPr sz="2800" spc="-28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130" dirty="0">
                <a:latin typeface="Century Gothic" panose="020B0502020202020204" pitchFamily="34" charset="0"/>
                <a:cs typeface="Verdana"/>
              </a:rPr>
              <a:t>А</a:t>
            </a:r>
            <a:r>
              <a:rPr lang="ru-RU" sz="2800" spc="13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160" dirty="0">
                <a:latin typeface="Century Gothic" panose="020B0502020202020204" pitchFamily="34" charset="0"/>
                <a:cs typeface="Verdana"/>
              </a:rPr>
              <a:t>ЗАТРУДНЕНИЕ</a:t>
            </a:r>
            <a:endParaRPr sz="2800" dirty="0">
              <a:latin typeface="Century Gothic" panose="020B0502020202020204" pitchFamily="34" charset="0"/>
              <a:cs typeface="Verdana"/>
            </a:endParaRPr>
          </a:p>
          <a:p>
            <a:pPr marL="469900" marR="1295400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sz="2800" spc="80" dirty="0">
                <a:latin typeface="Century Gothic" panose="020B0502020202020204" pitchFamily="34" charset="0"/>
                <a:cs typeface="Verdana"/>
              </a:rPr>
              <a:t>СТРАХ</a:t>
            </a:r>
            <a:r>
              <a:rPr sz="2800" spc="-31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185" dirty="0">
                <a:latin typeface="Century Gothic" panose="020B0502020202020204" pitchFamily="34" charset="0"/>
                <a:cs typeface="Verdana"/>
              </a:rPr>
              <a:t>ОДИНО</a:t>
            </a:r>
            <a:r>
              <a:rPr sz="2800" spc="160" dirty="0">
                <a:latin typeface="Century Gothic" panose="020B0502020202020204" pitchFamily="34" charset="0"/>
                <a:cs typeface="Verdana"/>
              </a:rPr>
              <a:t>Ч</a:t>
            </a:r>
            <a:r>
              <a:rPr sz="2800" spc="90" dirty="0">
                <a:latin typeface="Century Gothic" panose="020B0502020202020204" pitchFamily="34" charset="0"/>
                <a:cs typeface="Verdana"/>
              </a:rPr>
              <a:t>ЕСТВА</a:t>
            </a:r>
            <a:r>
              <a:rPr sz="2800" spc="-30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235" dirty="0">
                <a:latin typeface="Century Gothic" panose="020B0502020202020204" pitchFamily="34" charset="0"/>
                <a:cs typeface="Verdana"/>
              </a:rPr>
              <a:t>И</a:t>
            </a:r>
            <a:r>
              <a:rPr sz="2800" spc="-30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170" dirty="0">
                <a:latin typeface="Century Gothic" panose="020B0502020202020204" pitchFamily="34" charset="0"/>
                <a:cs typeface="Verdana"/>
              </a:rPr>
              <a:t>СОЦИАЛ</a:t>
            </a:r>
            <a:r>
              <a:rPr sz="2800" spc="160" dirty="0">
                <a:latin typeface="Century Gothic" panose="020B0502020202020204" pitchFamily="34" charset="0"/>
                <a:cs typeface="Verdana"/>
              </a:rPr>
              <a:t>Ь</a:t>
            </a:r>
            <a:r>
              <a:rPr sz="2800" spc="165" dirty="0">
                <a:latin typeface="Century Gothic" panose="020B0502020202020204" pitchFamily="34" charset="0"/>
                <a:cs typeface="Verdana"/>
              </a:rPr>
              <a:t>НО</a:t>
            </a:r>
            <a:r>
              <a:rPr sz="2800" spc="105" dirty="0">
                <a:latin typeface="Century Gothic" panose="020B0502020202020204" pitchFamily="34" charset="0"/>
                <a:cs typeface="Verdana"/>
              </a:rPr>
              <a:t>Г</a:t>
            </a:r>
            <a:r>
              <a:rPr sz="2800" spc="130" dirty="0">
                <a:latin typeface="Century Gothic" panose="020B0502020202020204" pitchFamily="34" charset="0"/>
                <a:cs typeface="Verdana"/>
              </a:rPr>
              <a:t>О  </a:t>
            </a:r>
            <a:r>
              <a:rPr sz="2800" spc="100" dirty="0">
                <a:latin typeface="Century Gothic" panose="020B0502020202020204" pitchFamily="34" charset="0"/>
                <a:cs typeface="Verdana"/>
              </a:rPr>
              <a:t>НЕСООТВЕТСТВИЯ</a:t>
            </a:r>
            <a:endParaRPr sz="2800" dirty="0">
              <a:latin typeface="Century Gothic" panose="020B0502020202020204" pitchFamily="34" charset="0"/>
              <a:cs typeface="Verdana"/>
            </a:endParaRPr>
          </a:p>
          <a:p>
            <a:pPr marL="469900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sz="2800" spc="235" dirty="0">
                <a:latin typeface="Century Gothic" panose="020B0502020202020204" pitchFamily="34" charset="0"/>
                <a:cs typeface="Verdana"/>
              </a:rPr>
              <a:t>МИНИМАЛЬНЫЙ</a:t>
            </a:r>
            <a:r>
              <a:rPr sz="2800" spc="-320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150" dirty="0">
                <a:latin typeface="Century Gothic" panose="020B0502020202020204" pitchFamily="34" charset="0"/>
                <a:cs typeface="Verdana"/>
              </a:rPr>
              <a:t>ГОРИЗОНТ</a:t>
            </a:r>
            <a:r>
              <a:rPr sz="2800" spc="-305" dirty="0">
                <a:latin typeface="Century Gothic" panose="020B0502020202020204" pitchFamily="34" charset="0"/>
                <a:cs typeface="Verdana"/>
              </a:rPr>
              <a:t> </a:t>
            </a:r>
            <a:r>
              <a:rPr sz="2800" spc="210" dirty="0">
                <a:latin typeface="Century Gothic" panose="020B0502020202020204" pitchFamily="34" charset="0"/>
                <a:cs typeface="Verdana"/>
              </a:rPr>
              <a:t>ПЛАНИРОВАНИЯ</a:t>
            </a:r>
            <a:endParaRPr sz="2800" dirty="0">
              <a:latin typeface="Century Gothic" panose="020B0502020202020204" pitchFamily="34" charset="0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1">
            <a:extLst>
              <a:ext uri="{FF2B5EF4-FFF2-40B4-BE49-F238E27FC236}">
                <a16:creationId xmlns:a16="http://schemas.microsoft.com/office/drawing/2014/main" xmlns="" id="{306E8DB3-6A07-4DE2-B920-231193FCAE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704320" y="8503920"/>
            <a:ext cx="3738880" cy="24622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buChar char="–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buChar char="•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buChar char="–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84085E5B-5443-40DD-A19C-923E29EC84B3}" type="slidenum">
              <a:rPr lang="ru-RU" altLang="ru-RU" sz="1600">
                <a:solidFill>
                  <a:srgbClr val="FFFFFF"/>
                </a:solidFill>
                <a:latin typeface="Roboto Condensed"/>
                <a:cs typeface="Roboto Condensed"/>
                <a:sym typeface="Roboto Condensed"/>
              </a:rPr>
              <a:pPr>
                <a:buFont typeface="Arial" panose="020B0604020202020204" pitchFamily="34" charset="0"/>
                <a:buNone/>
              </a:pPr>
              <a:t>6</a:t>
            </a:fld>
            <a:endParaRPr lang="ru-RU" altLang="ru-RU" sz="1600">
              <a:solidFill>
                <a:srgbClr val="FFFFFF"/>
              </a:solidFill>
              <a:latin typeface="Roboto Condensed"/>
              <a:cs typeface="Roboto Condensed"/>
              <a:sym typeface="Roboto Condensed"/>
            </a:endParaRPr>
          </a:p>
        </p:txBody>
      </p:sp>
      <p:sp>
        <p:nvSpPr>
          <p:cNvPr id="26627" name="Прямоугольник 2">
            <a:extLst>
              <a:ext uri="{FF2B5EF4-FFF2-40B4-BE49-F238E27FC236}">
                <a16:creationId xmlns:a16="http://schemas.microsoft.com/office/drawing/2014/main" xmlns="" id="{BBD1B518-5E2D-4BB2-A263-3C8A48256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52" y="190500"/>
            <a:ext cx="79864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Особенности цифрового поколения </a:t>
            </a:r>
            <a:endParaRPr lang="ru-RU" altLang="ru-RU" sz="32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34B39930-A7F0-4ADA-A9DC-61768F6F3B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408766118"/>
              </p:ext>
            </p:extLst>
          </p:nvPr>
        </p:nvGraphicFramePr>
        <p:xfrm>
          <a:off x="-3" y="960671"/>
          <a:ext cx="1197935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трелка влево 8">
            <a:extLst>
              <a:ext uri="{FF2B5EF4-FFF2-40B4-BE49-F238E27FC236}">
                <a16:creationId xmlns:a16="http://schemas.microsoft.com/office/drawing/2014/main" xmlns="" id="{192D15F8-CF62-4615-9D46-3580F73739E6}"/>
              </a:ext>
            </a:extLst>
          </p:cNvPr>
          <p:cNvSpPr/>
          <p:nvPr/>
        </p:nvSpPr>
        <p:spPr>
          <a:xfrm>
            <a:off x="6606118" y="761999"/>
            <a:ext cx="4366682" cy="127846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dirty="0">
                <a:latin typeface="Century Gothic" panose="020B0502020202020204" pitchFamily="34" charset="0"/>
              </a:rPr>
              <a:t>феномен «цифровой беспризорности»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1">
            <a:extLst>
              <a:ext uri="{FF2B5EF4-FFF2-40B4-BE49-F238E27FC236}">
                <a16:creationId xmlns:a16="http://schemas.microsoft.com/office/drawing/2014/main" xmlns="" id="{C87B0ABF-430E-469C-896B-0E4307C3FB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704320" y="8503920"/>
            <a:ext cx="3738880" cy="24622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buChar char="–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buChar char="•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buChar char="–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C5B8E0E9-BFAB-4CF9-AA7A-DBB4B03C9B5F}" type="slidenum">
              <a:rPr lang="ru-RU" altLang="ru-RU" sz="1600">
                <a:solidFill>
                  <a:srgbClr val="FFFFFF"/>
                </a:solidFill>
                <a:latin typeface="Roboto Condensed"/>
                <a:cs typeface="Roboto Condensed"/>
                <a:sym typeface="Roboto Condensed"/>
              </a:rPr>
              <a:pPr>
                <a:buFont typeface="Arial" panose="020B0604020202020204" pitchFamily="34" charset="0"/>
                <a:buNone/>
              </a:pPr>
              <a:t>7</a:t>
            </a:fld>
            <a:endParaRPr lang="ru-RU" altLang="ru-RU" sz="1600">
              <a:solidFill>
                <a:srgbClr val="FFFFFF"/>
              </a:solidFill>
              <a:latin typeface="Roboto Condensed"/>
              <a:cs typeface="Roboto Condensed"/>
              <a:sym typeface="Roboto Condensed"/>
            </a:endParaRPr>
          </a:p>
        </p:txBody>
      </p:sp>
      <p:sp>
        <p:nvSpPr>
          <p:cNvPr id="27651" name="Прямоугольник 2">
            <a:extLst>
              <a:ext uri="{FF2B5EF4-FFF2-40B4-BE49-F238E27FC236}">
                <a16:creationId xmlns:a16="http://schemas.microsoft.com/office/drawing/2014/main" xmlns="" id="{330DADE5-3417-4D05-8C11-19DA14F41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52" y="317500"/>
            <a:ext cx="79864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Особенности цифрового поколения </a:t>
            </a:r>
            <a:endParaRPr lang="ru-RU" altLang="ru-RU" sz="32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243F6545-1F81-4350-B866-BEF5DA7787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449671834"/>
              </p:ext>
            </p:extLst>
          </p:nvPr>
        </p:nvGraphicFramePr>
        <p:xfrm>
          <a:off x="-1" y="960671"/>
          <a:ext cx="1097280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38045" y="154889"/>
            <a:ext cx="905002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12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Как</a:t>
            </a:r>
            <a:r>
              <a:rPr spc="-7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15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жить</a:t>
            </a:r>
            <a:r>
              <a:rPr spc="-7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31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с</a:t>
            </a:r>
            <a:r>
              <a:rPr spc="-7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17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центениалами?</a:t>
            </a:r>
            <a:endParaRPr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303811"/>
              </p:ext>
            </p:extLst>
          </p:nvPr>
        </p:nvGraphicFramePr>
        <p:xfrm>
          <a:off x="771525" y="1154683"/>
          <a:ext cx="10514965" cy="5214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33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616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400" b="1" spc="12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ГДЕ</a:t>
                      </a:r>
                      <a:endParaRPr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b="1" spc="45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взаимодействовать</a:t>
                      </a:r>
                      <a:endParaRPr sz="16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терне</a:t>
                      </a:r>
                      <a:r>
                        <a:rPr sz="18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бло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г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еры</a:t>
                      </a:r>
                      <a:r>
                        <a:rPr sz="1800" spc="-15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(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вл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ян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е)</a:t>
                      </a:r>
                    </a:p>
                    <a:p>
                      <a:pPr marL="1212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любой</a:t>
                      </a:r>
                      <a:r>
                        <a:rPr sz="1800" spc="-16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г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джет</a:t>
                      </a:r>
                      <a:r>
                        <a:rPr sz="1800" spc="-15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нс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трумент</a:t>
                      </a:r>
                      <a:r>
                        <a:rPr sz="1800" spc="-16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обучен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я</a:t>
                      </a:r>
                    </a:p>
                    <a:p>
                      <a:pPr marL="121285">
                        <a:lnSpc>
                          <a:spcPct val="100000"/>
                        </a:lnSpc>
                      </a:pPr>
                      <a:r>
                        <a:rPr sz="1800" spc="3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разные</a:t>
                      </a:r>
                      <a:r>
                        <a:rPr sz="1800" spc="-15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социальные</a:t>
                      </a:r>
                      <a:r>
                        <a:rPr sz="1800" spc="-14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3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сети</a:t>
                      </a:r>
                      <a:r>
                        <a:rPr sz="1800" spc="-15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24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sz="1800" spc="-16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2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разная</a:t>
                      </a:r>
                      <a:r>
                        <a:rPr sz="1800" spc="-14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2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целевая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аудитория</a:t>
                      </a:r>
                      <a:endParaRPr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T w="1270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63039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b="1" spc="145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КАК</a:t>
                      </a:r>
                      <a:endParaRPr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600" b="1" spc="45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взаимодействовать</a:t>
                      </a:r>
                      <a:endParaRPr sz="16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32384" marB="0">
                    <a:lnT w="12700">
                      <a:solidFill>
                        <a:srgbClr val="4471C4"/>
                      </a:solidFill>
                      <a:prstDash val="solid"/>
                    </a:lnT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зыв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sz="1800" spc="-12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spc="-16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ра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сс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зыв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ть</a:t>
                      </a:r>
                    </a:p>
                    <a:p>
                      <a:pPr marL="121285" marR="216281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пер</a:t>
                      </a:r>
                      <a:r>
                        <a:rPr sz="18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гружать</a:t>
                      </a:r>
                      <a:r>
                        <a:rPr sz="1800" spc="-17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бол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sz="1800" spc="-13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объемом</a:t>
                      </a:r>
                      <a:r>
                        <a:rPr sz="1800" spc="-13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инфор</a:t>
                      </a:r>
                      <a:r>
                        <a:rPr sz="18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ц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ии  и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фо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мация</a:t>
                      </a:r>
                      <a:r>
                        <a:rPr sz="1800" spc="-16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800" spc="-16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80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гляд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но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sz="1800" spc="-15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зу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80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sz="1800" spc="-13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де  </a:t>
                      </a:r>
                      <a:r>
                        <a:rPr sz="1800" spc="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использовать </a:t>
                      </a:r>
                      <a:r>
                        <a:rPr sz="1800" spc="5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простой </a:t>
                      </a:r>
                      <a:r>
                        <a:rPr sz="1800" spc="3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неформальный </a:t>
                      </a:r>
                      <a:r>
                        <a:rPr sz="18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язык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4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вовлекать</a:t>
                      </a:r>
                      <a:r>
                        <a:rPr sz="1800" b="1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sz="1800" b="1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7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практическое</a:t>
                      </a:r>
                      <a:r>
                        <a:rPr sz="1800" b="1" spc="-2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7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взаимодействие</a:t>
                      </a:r>
                      <a:endParaRPr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35560" marB="0">
                    <a:lnT w="12700">
                      <a:solidFill>
                        <a:srgbClr val="4471C4"/>
                      </a:solidFill>
                      <a:prstDash val="solid"/>
                    </a:lnT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38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2400" b="1" spc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ЧТО</a:t>
                      </a:r>
                      <a:endParaRPr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600" b="1" spc="5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говорить</a:t>
                      </a:r>
                      <a:endParaRPr sz="16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объяснять</a:t>
                      </a:r>
                      <a:endParaRPr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/>
                        <a:cs typeface="Verdana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</a:pPr>
                      <a:r>
                        <a:rPr sz="180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обсуждать</a:t>
                      </a:r>
                      <a:endParaRPr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/>
                        <a:cs typeface="Verdana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прив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дить</a:t>
                      </a:r>
                      <a:r>
                        <a:rPr sz="1800" spc="-13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ргу</a:t>
                      </a:r>
                      <a:r>
                        <a:rPr sz="18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енты</a:t>
                      </a:r>
                    </a:p>
                  </a:txBody>
                  <a:tcPr marL="0" marR="0" marT="3556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2208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b="1" spc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ЧТО</a:t>
                      </a:r>
                      <a:r>
                        <a:rPr sz="2400" b="1" spc="-8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400" b="1" spc="13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НЕ</a:t>
                      </a:r>
                      <a:endParaRPr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600" b="1" spc="5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говорить</a:t>
                      </a:r>
                      <a:endParaRPr sz="16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33020" marB="0"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spc="8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НЕ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2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апеллировать</a:t>
                      </a:r>
                      <a:r>
                        <a:rPr sz="1800" spc="-13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2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авторитету,</a:t>
                      </a:r>
                      <a:r>
                        <a:rPr sz="1800" spc="-14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2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возрасту,</a:t>
                      </a:r>
                      <a:r>
                        <a:rPr sz="1800" spc="-1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5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опыту,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5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традиции</a:t>
                      </a:r>
                      <a:endParaRPr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/>
                        <a:cs typeface="Verdana"/>
                      </a:endParaRPr>
                    </a:p>
                    <a:p>
                      <a:pPr marL="121285" marR="8661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НЕ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г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ор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ть</a:t>
                      </a:r>
                      <a:r>
                        <a:rPr sz="1800" spc="-1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выстра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spc="-13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рьеры,</a:t>
                      </a:r>
                      <a:r>
                        <a:rPr sz="1800" spc="-14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мбициоз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ых</a:t>
                      </a:r>
                      <a:r>
                        <a:rPr sz="1800" spc="-15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ц</a:t>
                      </a:r>
                      <a:r>
                        <a:rPr sz="18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лях,  </a:t>
                      </a:r>
                      <a:r>
                        <a:rPr sz="1800" spc="2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которые</a:t>
                      </a:r>
                      <a:r>
                        <a:rPr sz="1800" spc="-14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2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достигаются</a:t>
                      </a:r>
                      <a:r>
                        <a:rPr sz="1800" spc="-14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5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упорным</a:t>
                      </a:r>
                      <a:r>
                        <a:rPr sz="1800" spc="-15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4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трудом</a:t>
                      </a:r>
                      <a:endParaRPr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/>
                        <a:cs typeface="Verdana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НЕ</a:t>
                      </a:r>
                      <a:r>
                        <a:rPr sz="1800" spc="-17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бещ</a:t>
                      </a:r>
                      <a:r>
                        <a:rPr sz="180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ть</a:t>
                      </a:r>
                      <a:r>
                        <a:rPr sz="1800" spc="-14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ветл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800" spc="-15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прекр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ас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80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800" spc="-13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буд</a:t>
                      </a:r>
                      <a:r>
                        <a:rPr sz="18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щ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ее</a:t>
                      </a:r>
                    </a:p>
                  </a:txBody>
                  <a:tcPr marL="0" marR="0" marT="36194" marB="0"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b="1" spc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ЧТО</a:t>
                      </a:r>
                      <a:endParaRPr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b="1" spc="4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/>
                          <a:cs typeface="Tahoma"/>
                        </a:rPr>
                        <a:t>предлагать</a:t>
                      </a:r>
                      <a:endParaRPr sz="16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33020" marB="0"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проб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ть</a:t>
                      </a:r>
                      <a:r>
                        <a:rPr sz="1800" spc="-1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ебя</a:t>
                      </a:r>
                      <a:r>
                        <a:rPr sz="1800" spc="-16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800" spc="-16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разных</a:t>
                      </a:r>
                      <a:r>
                        <a:rPr sz="1800" spc="-14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отр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ас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лях</a:t>
                      </a:r>
                    </a:p>
                    <a:p>
                      <a:pPr marL="12128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мо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га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ть</a:t>
                      </a:r>
                      <a:r>
                        <a:rPr sz="1800" spc="-13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800" spc="-16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до</a:t>
                      </a:r>
                      <a:r>
                        <a:rPr sz="180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тиже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ии</a:t>
                      </a:r>
                      <a:r>
                        <a:rPr sz="1800" spc="-16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кр</a:t>
                      </a:r>
                      <a:r>
                        <a:rPr sz="180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тк</a:t>
                      </a:r>
                      <a:r>
                        <a:rPr sz="180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sz="18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чных</a:t>
                      </a:r>
                      <a:r>
                        <a:rPr sz="1800" spc="-114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Verdana"/>
                          <a:cs typeface="Verdana"/>
                        </a:rPr>
                        <a:t>целей</a:t>
                      </a:r>
                    </a:p>
                  </a:txBody>
                  <a:tcPr marL="0" marR="0" marT="36195" marB="0"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25066" y="288493"/>
            <a:ext cx="93446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17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Центениалы</a:t>
            </a:r>
            <a:r>
              <a:rPr spc="-8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28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и</a:t>
            </a:r>
            <a:r>
              <a:rPr spc="-8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spc="175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образование</a:t>
            </a:r>
            <a:endParaRPr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0252" y="1028166"/>
            <a:ext cx="10448748" cy="1690370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2000" spc="40" dirty="0">
                <a:solidFill>
                  <a:srgbClr val="151515"/>
                </a:solidFill>
                <a:latin typeface="Verdana"/>
                <a:cs typeface="Verdana"/>
              </a:rPr>
              <a:t>Центениалы</a:t>
            </a:r>
            <a:r>
              <a:rPr sz="2000" spc="-190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45" dirty="0">
                <a:solidFill>
                  <a:srgbClr val="151515"/>
                </a:solidFill>
                <a:latin typeface="Verdana"/>
                <a:cs typeface="Verdana"/>
              </a:rPr>
              <a:t>придают</a:t>
            </a:r>
            <a:r>
              <a:rPr sz="2000" spc="-210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50" dirty="0">
                <a:solidFill>
                  <a:srgbClr val="151515"/>
                </a:solidFill>
                <a:latin typeface="Verdana"/>
                <a:cs typeface="Verdana"/>
              </a:rPr>
              <a:t>большое</a:t>
            </a:r>
            <a:r>
              <a:rPr sz="2000" spc="-185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35" dirty="0">
                <a:solidFill>
                  <a:srgbClr val="151515"/>
                </a:solidFill>
                <a:latin typeface="Verdana"/>
                <a:cs typeface="Verdana"/>
              </a:rPr>
              <a:t>значение</a:t>
            </a:r>
            <a:r>
              <a:rPr sz="2000" spc="-195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50" dirty="0">
                <a:solidFill>
                  <a:srgbClr val="151515"/>
                </a:solidFill>
                <a:latin typeface="Verdana"/>
                <a:cs typeface="Verdana"/>
              </a:rPr>
              <a:t>высшему</a:t>
            </a:r>
            <a:r>
              <a:rPr sz="2000" spc="-195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5" dirty="0">
                <a:solidFill>
                  <a:srgbClr val="151515"/>
                </a:solidFill>
                <a:latin typeface="Verdana"/>
                <a:cs typeface="Verdana"/>
              </a:rPr>
              <a:t>образованию:</a:t>
            </a:r>
            <a:endParaRPr sz="2000" dirty="0">
              <a:latin typeface="Verdana"/>
              <a:cs typeface="Verdana"/>
            </a:endParaRPr>
          </a:p>
          <a:p>
            <a:pPr marL="354965" indent="-342900">
              <a:lnSpc>
                <a:spcPct val="100000"/>
              </a:lnSpc>
              <a:spcBef>
                <a:spcPts val="1250"/>
              </a:spcBef>
              <a:buFont typeface="Wingdings" panose="05000000000000000000" pitchFamily="2" charset="2"/>
              <a:buChar char="ü"/>
              <a:tabLst>
                <a:tab pos="292735" algn="l"/>
                <a:tab pos="293370" algn="l"/>
              </a:tabLst>
            </a:pPr>
            <a:r>
              <a:rPr sz="2000" spc="45" dirty="0">
                <a:solidFill>
                  <a:srgbClr val="151515"/>
                </a:solidFill>
                <a:latin typeface="Verdana"/>
                <a:cs typeface="Verdana"/>
              </a:rPr>
              <a:t>большинст</a:t>
            </a:r>
            <a:r>
              <a:rPr sz="2000" spc="50" dirty="0">
                <a:solidFill>
                  <a:srgbClr val="151515"/>
                </a:solidFill>
                <a:latin typeface="Verdana"/>
                <a:cs typeface="Verdana"/>
              </a:rPr>
              <a:t>в</a:t>
            </a:r>
            <a:r>
              <a:rPr sz="2000" spc="60" dirty="0">
                <a:solidFill>
                  <a:srgbClr val="151515"/>
                </a:solidFill>
                <a:latin typeface="Verdana"/>
                <a:cs typeface="Verdana"/>
              </a:rPr>
              <a:t>о</a:t>
            </a:r>
            <a:r>
              <a:rPr sz="2000" spc="-210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50" dirty="0">
                <a:solidFill>
                  <a:srgbClr val="151515"/>
                </a:solidFill>
                <a:latin typeface="Verdana"/>
                <a:cs typeface="Verdana"/>
              </a:rPr>
              <a:t>п</a:t>
            </a:r>
            <a:r>
              <a:rPr sz="2000" spc="55" dirty="0">
                <a:solidFill>
                  <a:srgbClr val="151515"/>
                </a:solidFill>
                <a:latin typeface="Verdana"/>
                <a:cs typeface="Verdana"/>
              </a:rPr>
              <a:t>л</a:t>
            </a:r>
            <a:r>
              <a:rPr sz="2000" spc="30" dirty="0">
                <a:solidFill>
                  <a:srgbClr val="151515"/>
                </a:solidFill>
                <a:latin typeface="Verdana"/>
                <a:cs typeface="Verdana"/>
              </a:rPr>
              <a:t>анируют</a:t>
            </a:r>
            <a:r>
              <a:rPr sz="2000" spc="-225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50" dirty="0">
                <a:solidFill>
                  <a:srgbClr val="151515"/>
                </a:solidFill>
                <a:latin typeface="Verdana"/>
                <a:cs typeface="Verdana"/>
              </a:rPr>
              <a:t>по</a:t>
            </a:r>
            <a:r>
              <a:rPr sz="2000" spc="55" dirty="0">
                <a:solidFill>
                  <a:srgbClr val="151515"/>
                </a:solidFill>
                <a:latin typeface="Verdana"/>
                <a:cs typeface="Verdana"/>
              </a:rPr>
              <a:t>л</a:t>
            </a:r>
            <a:r>
              <a:rPr sz="2000" spc="-10" dirty="0">
                <a:solidFill>
                  <a:srgbClr val="151515"/>
                </a:solidFill>
                <a:latin typeface="Verdana"/>
                <a:cs typeface="Verdana"/>
              </a:rPr>
              <a:t>учить</a:t>
            </a:r>
            <a:r>
              <a:rPr sz="2000" spc="-200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75" dirty="0">
                <a:solidFill>
                  <a:srgbClr val="151515"/>
                </a:solidFill>
                <a:latin typeface="Verdana"/>
                <a:cs typeface="Verdana"/>
              </a:rPr>
              <a:t>ди</a:t>
            </a:r>
            <a:r>
              <a:rPr sz="2000" spc="80" dirty="0">
                <a:solidFill>
                  <a:srgbClr val="151515"/>
                </a:solidFill>
                <a:latin typeface="Verdana"/>
                <a:cs typeface="Verdana"/>
              </a:rPr>
              <a:t>п</a:t>
            </a:r>
            <a:r>
              <a:rPr sz="2000" spc="90" dirty="0">
                <a:solidFill>
                  <a:srgbClr val="151515"/>
                </a:solidFill>
                <a:latin typeface="Verdana"/>
                <a:cs typeface="Verdana"/>
              </a:rPr>
              <a:t>лом</a:t>
            </a:r>
            <a:endParaRPr sz="2000" dirty="0">
              <a:latin typeface="Verdana"/>
              <a:cs typeface="Verdana"/>
            </a:endParaRPr>
          </a:p>
          <a:p>
            <a:pPr marL="354965" marR="907415" indent="-342900">
              <a:lnSpc>
                <a:spcPct val="100000"/>
              </a:lnSpc>
              <a:spcBef>
                <a:spcPts val="1010"/>
              </a:spcBef>
              <a:buFont typeface="Wingdings" panose="05000000000000000000" pitchFamily="2" charset="2"/>
              <a:buChar char="ü"/>
              <a:tabLst>
                <a:tab pos="292735" algn="l"/>
                <a:tab pos="293370" algn="l"/>
              </a:tabLst>
            </a:pPr>
            <a:r>
              <a:rPr sz="2000" spc="50" dirty="0">
                <a:solidFill>
                  <a:srgbClr val="151515"/>
                </a:solidFill>
                <a:latin typeface="Verdana"/>
                <a:cs typeface="Verdana"/>
              </a:rPr>
              <a:t>более</a:t>
            </a:r>
            <a:r>
              <a:rPr sz="2000" spc="-195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100" dirty="0">
                <a:solidFill>
                  <a:srgbClr val="151515"/>
                </a:solidFill>
                <a:latin typeface="Verdana"/>
                <a:cs typeface="Verdana"/>
              </a:rPr>
              <a:t>п</a:t>
            </a:r>
            <a:r>
              <a:rPr sz="2000" spc="105" dirty="0">
                <a:solidFill>
                  <a:srgbClr val="151515"/>
                </a:solidFill>
                <a:latin typeface="Verdana"/>
                <a:cs typeface="Verdana"/>
              </a:rPr>
              <a:t>р</a:t>
            </a:r>
            <a:r>
              <a:rPr sz="2000" spc="95" dirty="0">
                <a:solidFill>
                  <a:srgbClr val="151515"/>
                </a:solidFill>
                <a:latin typeface="Verdana"/>
                <a:cs typeface="Verdana"/>
              </a:rPr>
              <a:t>иемлем</a:t>
            </a:r>
            <a:r>
              <a:rPr sz="2000" spc="60" dirty="0">
                <a:solidFill>
                  <a:srgbClr val="151515"/>
                </a:solidFill>
                <a:latin typeface="Verdana"/>
                <a:cs typeface="Verdana"/>
              </a:rPr>
              <a:t>о</a:t>
            </a:r>
            <a:r>
              <a:rPr sz="2000" spc="-210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50" dirty="0">
                <a:solidFill>
                  <a:srgbClr val="151515"/>
                </a:solidFill>
                <a:latin typeface="Verdana"/>
                <a:cs typeface="Verdana"/>
              </a:rPr>
              <a:t>онл</a:t>
            </a:r>
            <a:r>
              <a:rPr sz="2000" spc="45" dirty="0">
                <a:solidFill>
                  <a:srgbClr val="151515"/>
                </a:solidFill>
                <a:latin typeface="Verdana"/>
                <a:cs typeface="Verdana"/>
              </a:rPr>
              <a:t>айн</a:t>
            </a:r>
            <a:r>
              <a:rPr sz="2000" spc="-145" dirty="0">
                <a:solidFill>
                  <a:srgbClr val="151515"/>
                </a:solidFill>
                <a:latin typeface="Verdana"/>
                <a:cs typeface="Verdana"/>
              </a:rPr>
              <a:t>-</a:t>
            </a:r>
            <a:r>
              <a:rPr sz="2000" spc="20" dirty="0">
                <a:solidFill>
                  <a:srgbClr val="151515"/>
                </a:solidFill>
                <a:latin typeface="Verdana"/>
                <a:cs typeface="Verdana"/>
              </a:rPr>
              <a:t>обуч</a:t>
            </a:r>
            <a:r>
              <a:rPr sz="2000" spc="10" dirty="0">
                <a:solidFill>
                  <a:srgbClr val="151515"/>
                </a:solidFill>
                <a:latin typeface="Verdana"/>
                <a:cs typeface="Verdana"/>
              </a:rPr>
              <a:t>е</a:t>
            </a:r>
            <a:r>
              <a:rPr sz="2000" spc="85" dirty="0">
                <a:solidFill>
                  <a:srgbClr val="151515"/>
                </a:solidFill>
                <a:latin typeface="Verdana"/>
                <a:cs typeface="Verdana"/>
              </a:rPr>
              <a:t>н</a:t>
            </a:r>
            <a:r>
              <a:rPr sz="2000" spc="75" dirty="0">
                <a:solidFill>
                  <a:srgbClr val="151515"/>
                </a:solidFill>
                <a:latin typeface="Verdana"/>
                <a:cs typeface="Verdana"/>
              </a:rPr>
              <a:t>и</a:t>
            </a:r>
            <a:r>
              <a:rPr sz="2000" spc="40" dirty="0">
                <a:solidFill>
                  <a:srgbClr val="151515"/>
                </a:solidFill>
                <a:latin typeface="Verdana"/>
                <a:cs typeface="Verdana"/>
              </a:rPr>
              <a:t>е</a:t>
            </a:r>
            <a:r>
              <a:rPr sz="2000" spc="-305" dirty="0">
                <a:solidFill>
                  <a:srgbClr val="151515"/>
                </a:solidFill>
                <a:latin typeface="Verdana"/>
                <a:cs typeface="Verdana"/>
              </a:rPr>
              <a:t>,</a:t>
            </a:r>
            <a:r>
              <a:rPr sz="2000" spc="-204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95" dirty="0">
                <a:solidFill>
                  <a:srgbClr val="151515"/>
                </a:solidFill>
                <a:latin typeface="Verdana"/>
                <a:cs typeface="Verdana"/>
              </a:rPr>
              <a:t>и</a:t>
            </a:r>
            <a:r>
              <a:rPr sz="2000" spc="-190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40" dirty="0">
                <a:solidFill>
                  <a:srgbClr val="151515"/>
                </a:solidFill>
                <a:latin typeface="Verdana"/>
                <a:cs typeface="Verdana"/>
              </a:rPr>
              <a:t>д</a:t>
            </a:r>
            <a:r>
              <a:rPr sz="2000" spc="45" dirty="0">
                <a:solidFill>
                  <a:srgbClr val="151515"/>
                </a:solidFill>
                <a:latin typeface="Verdana"/>
                <a:cs typeface="Verdana"/>
              </a:rPr>
              <a:t>л</a:t>
            </a:r>
            <a:r>
              <a:rPr sz="2000" spc="15" dirty="0">
                <a:solidFill>
                  <a:srgbClr val="151515"/>
                </a:solidFill>
                <a:latin typeface="Verdana"/>
                <a:cs typeface="Verdana"/>
              </a:rPr>
              <a:t>я</a:t>
            </a:r>
            <a:r>
              <a:rPr sz="2000" spc="-200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45" dirty="0">
                <a:solidFill>
                  <a:srgbClr val="151515"/>
                </a:solidFill>
                <a:latin typeface="Verdana"/>
                <a:cs typeface="Verdana"/>
              </a:rPr>
              <a:t>большинст</a:t>
            </a:r>
            <a:r>
              <a:rPr sz="2000" spc="50" dirty="0">
                <a:solidFill>
                  <a:srgbClr val="151515"/>
                </a:solidFill>
                <a:latin typeface="Verdana"/>
                <a:cs typeface="Verdana"/>
              </a:rPr>
              <a:t>в</a:t>
            </a:r>
            <a:r>
              <a:rPr sz="2000" spc="-25" dirty="0">
                <a:solidFill>
                  <a:srgbClr val="151515"/>
                </a:solidFill>
                <a:latin typeface="Verdana"/>
                <a:cs typeface="Verdana"/>
              </a:rPr>
              <a:t>а  </a:t>
            </a:r>
            <a:r>
              <a:rPr sz="2000" spc="-10" dirty="0">
                <a:solidFill>
                  <a:srgbClr val="151515"/>
                </a:solidFill>
                <a:latin typeface="Verdana"/>
                <a:cs typeface="Verdana"/>
              </a:rPr>
              <a:t>эта</a:t>
            </a:r>
            <a:r>
              <a:rPr sz="2000" spc="-185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60" dirty="0">
                <a:solidFill>
                  <a:srgbClr val="151515"/>
                </a:solidFill>
                <a:latin typeface="Verdana"/>
                <a:cs typeface="Verdana"/>
              </a:rPr>
              <a:t>модель</a:t>
            </a:r>
            <a:r>
              <a:rPr sz="2000" spc="-204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30" dirty="0">
                <a:solidFill>
                  <a:srgbClr val="151515"/>
                </a:solidFill>
                <a:latin typeface="Verdana"/>
                <a:cs typeface="Verdana"/>
              </a:rPr>
              <a:t>даже</a:t>
            </a:r>
            <a:r>
              <a:rPr sz="2000" spc="-190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2000" spc="100" dirty="0">
                <a:solidFill>
                  <a:srgbClr val="151515"/>
                </a:solidFill>
                <a:latin typeface="Verdana"/>
                <a:cs typeface="Verdana"/>
              </a:rPr>
              <a:t>п</a:t>
            </a:r>
            <a:r>
              <a:rPr sz="2000" spc="105" dirty="0">
                <a:solidFill>
                  <a:srgbClr val="151515"/>
                </a:solidFill>
                <a:latin typeface="Verdana"/>
                <a:cs typeface="Verdana"/>
              </a:rPr>
              <a:t>р</a:t>
            </a:r>
            <a:r>
              <a:rPr sz="2000" spc="60" dirty="0">
                <a:solidFill>
                  <a:srgbClr val="151515"/>
                </a:solidFill>
                <a:latin typeface="Verdana"/>
                <a:cs typeface="Verdana"/>
              </a:rPr>
              <a:t>едп</a:t>
            </a:r>
            <a:r>
              <a:rPr sz="2000" spc="25" dirty="0">
                <a:solidFill>
                  <a:srgbClr val="151515"/>
                </a:solidFill>
                <a:latin typeface="Verdana"/>
                <a:cs typeface="Verdana"/>
              </a:rPr>
              <a:t>очтительнее</a:t>
            </a:r>
            <a:endParaRPr sz="2000" dirty="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96311" y="2980944"/>
            <a:ext cx="6656831" cy="32766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00913" y="6447840"/>
            <a:ext cx="18757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80" dirty="0">
                <a:solidFill>
                  <a:srgbClr val="151515"/>
                </a:solidFill>
                <a:latin typeface="Verdana"/>
                <a:cs typeface="Verdana"/>
              </a:rPr>
              <a:t>И</a:t>
            </a:r>
            <a:r>
              <a:rPr sz="1200" spc="25" dirty="0">
                <a:solidFill>
                  <a:srgbClr val="151515"/>
                </a:solidFill>
                <a:latin typeface="Verdana"/>
                <a:cs typeface="Verdana"/>
              </a:rPr>
              <a:t>с</a:t>
            </a:r>
            <a:r>
              <a:rPr sz="1200" spc="10" dirty="0">
                <a:solidFill>
                  <a:srgbClr val="151515"/>
                </a:solidFill>
                <a:latin typeface="Verdana"/>
                <a:cs typeface="Verdana"/>
              </a:rPr>
              <a:t>точ</a:t>
            </a:r>
            <a:r>
              <a:rPr sz="1200" spc="15" dirty="0">
                <a:solidFill>
                  <a:srgbClr val="151515"/>
                </a:solidFill>
                <a:latin typeface="Verdana"/>
                <a:cs typeface="Verdana"/>
              </a:rPr>
              <a:t>н</a:t>
            </a:r>
            <a:r>
              <a:rPr sz="1200" spc="20" dirty="0">
                <a:solidFill>
                  <a:srgbClr val="151515"/>
                </a:solidFill>
                <a:latin typeface="Verdana"/>
                <a:cs typeface="Verdana"/>
              </a:rPr>
              <a:t>ик</a:t>
            </a:r>
            <a:r>
              <a:rPr sz="1200" spc="-295" dirty="0">
                <a:solidFill>
                  <a:srgbClr val="151515"/>
                </a:solidFill>
                <a:latin typeface="Verdana"/>
                <a:cs typeface="Verdana"/>
              </a:rPr>
              <a:t>:</a:t>
            </a:r>
            <a:r>
              <a:rPr sz="1200" spc="-114" dirty="0">
                <a:solidFill>
                  <a:srgbClr val="151515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151515"/>
                </a:solidFill>
                <a:latin typeface="Verdana"/>
                <a:cs typeface="Verdana"/>
              </a:rPr>
              <a:t>S</a:t>
            </a:r>
            <a:r>
              <a:rPr sz="1200" spc="5" dirty="0">
                <a:solidFill>
                  <a:srgbClr val="151515"/>
                </a:solidFill>
                <a:latin typeface="Verdana"/>
                <a:cs typeface="Verdana"/>
              </a:rPr>
              <a:t>e</a:t>
            </a:r>
            <a:r>
              <a:rPr sz="1200" spc="50" dirty="0">
                <a:solidFill>
                  <a:srgbClr val="151515"/>
                </a:solidFill>
                <a:latin typeface="Verdana"/>
                <a:cs typeface="Verdana"/>
              </a:rPr>
              <a:t>n</a:t>
            </a:r>
            <a:r>
              <a:rPr sz="1200" spc="15" dirty="0">
                <a:solidFill>
                  <a:srgbClr val="151515"/>
                </a:solidFill>
                <a:latin typeface="Verdana"/>
                <a:cs typeface="Verdana"/>
              </a:rPr>
              <a:t>seMak</a:t>
            </a:r>
            <a:r>
              <a:rPr sz="1200" spc="10" dirty="0">
                <a:solidFill>
                  <a:srgbClr val="151515"/>
                </a:solidFill>
                <a:latin typeface="Verdana"/>
                <a:cs typeface="Verdana"/>
              </a:rPr>
              <a:t>e</a:t>
            </a:r>
            <a:r>
              <a:rPr sz="1200" spc="-35" dirty="0">
                <a:solidFill>
                  <a:srgbClr val="151515"/>
                </a:solidFill>
                <a:latin typeface="Verdana"/>
                <a:cs typeface="Verdana"/>
              </a:rPr>
              <a:t>rs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632</Words>
  <Application>Microsoft Office PowerPoint</Application>
  <PresentationFormat>Произвольный</PresentationFormat>
  <Paragraphs>117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  Обучение центениалов. Поколение Z.</vt:lpstr>
      <vt:lpstr>Немного теории…поколений</vt:lpstr>
      <vt:lpstr>Основные отличия</vt:lpstr>
      <vt:lpstr>Кто такие Z (Центениалы)?</vt:lpstr>
      <vt:lpstr>Страхи центениалов</vt:lpstr>
      <vt:lpstr>Слайд 6</vt:lpstr>
      <vt:lpstr>Слайд 7</vt:lpstr>
      <vt:lpstr>Как жить с центениалами?</vt:lpstr>
      <vt:lpstr>Центениалы и образование</vt:lpstr>
      <vt:lpstr>Старые и новые навыки</vt:lpstr>
      <vt:lpstr>Слайд 11</vt:lpstr>
      <vt:lpstr>Отличие онлайн и оффлайн обучения</vt:lpstr>
      <vt:lpstr>оффлайн обучения</vt:lpstr>
      <vt:lpstr>онлайн обучения</vt:lpstr>
      <vt:lpstr>Нивелируем минусы</vt:lpstr>
      <vt:lpstr>Цифровизация неизбежна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Геймдизайн в обучении: как создать программу обучения  для центениалов</dc:title>
  <dc:creator>Пользователь</dc:creator>
  <cp:lastModifiedBy>User</cp:lastModifiedBy>
  <cp:revision>6</cp:revision>
  <dcterms:created xsi:type="dcterms:W3CDTF">2024-03-17T15:13:45Z</dcterms:created>
  <dcterms:modified xsi:type="dcterms:W3CDTF">2024-03-18T09:08:03Z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2021-03-15T00:00:00Z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2024-03-17T00:00:00Z</vt:filetime>
  </property>
</Properties>
</file>