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9" r:id="rId2"/>
    <p:sldId id="293" r:id="rId3"/>
    <p:sldId id="257" r:id="rId4"/>
    <p:sldId id="291" r:id="rId5"/>
    <p:sldId id="292" r:id="rId6"/>
    <p:sldId id="29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7" r:id="rId28"/>
  </p:sldIdLst>
  <p:sldSz cx="13436600" cy="7569200"/>
  <p:notesSz cx="134366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5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ACF3-3D04-4D75-B826-44BEE68A85A5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3313"/>
            <a:ext cx="107505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978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D71A-81BE-4889-A1A1-5045091FD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5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81;g35f391192_00:notes">
            <a:extLst>
              <a:ext uri="{FF2B5EF4-FFF2-40B4-BE49-F238E27FC236}">
                <a16:creationId xmlns:a16="http://schemas.microsoft.com/office/drawing/2014/main" xmlns="" id="{EB95525F-E57B-4B4F-B5C1-30D81CE3D5C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5" name="Google Shape;182;g35f391192_00:notes">
            <a:extLst>
              <a:ext uri="{FF2B5EF4-FFF2-40B4-BE49-F238E27FC236}">
                <a16:creationId xmlns:a16="http://schemas.microsoft.com/office/drawing/2014/main" xmlns="" id="{00ED6428-9555-4408-8800-25C85D2CF62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DD71A-81BE-4889-A1A1-5045091FD40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5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rgbClr val="2F3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70766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rgbClr val="2F3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232" y="3622637"/>
            <a:ext cx="11995404" cy="3501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38069" y="740790"/>
            <a:ext cx="876681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8752"/>
            <a:ext cx="941006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40916"/>
            <a:ext cx="584768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40916"/>
            <a:ext cx="584768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xmlns="" id="{CD0FBDB1-C411-49A1-8384-BBEA83FE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5196" y="967176"/>
            <a:ext cx="1910517" cy="637776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>
            <a:noFill/>
          </a:ln>
        </p:spPr>
        <p:txBody>
          <a:bodyPr lIns="134344" tIns="134344" rIns="134344" bIns="134344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5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xmlns="" id="{8636B2A3-46D2-4A00-9551-9F11B6E73A12}"/>
              </a:ext>
            </a:extLst>
          </p:cNvPr>
          <p:cNvGrpSpPr>
            <a:grpSpLocks/>
          </p:cNvGrpSpPr>
          <p:nvPr/>
        </p:nvGrpSpPr>
        <p:grpSpPr bwMode="auto">
          <a:xfrm>
            <a:off x="0" y="-9345"/>
            <a:ext cx="12727446" cy="7578545"/>
            <a:chOff x="0" y="-7088"/>
            <a:chExt cx="8661398" cy="5150588"/>
          </a:xfrm>
        </p:grpSpPr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xmlns="" id="{1AFDBB25-48E2-413D-A753-9378E6167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737"/>
              <a:ext cx="3524249" cy="5144237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/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xmlns="" id="{897CEFE9-D3CB-478F-97BE-FCB889B253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7899" y="-7088"/>
              <a:ext cx="5143499" cy="5144237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>
            <a:extLst>
              <a:ext uri="{FF2B5EF4-FFF2-40B4-BE49-F238E27FC236}">
                <a16:creationId xmlns:a16="http://schemas.microsoft.com/office/drawing/2014/main" xmlns="" id="{6146A137-8661-4420-9FB4-204AEDE15C7C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604952"/>
            <a:ext cx="13000378" cy="4359299"/>
            <a:chOff x="-8178042" y="-4493254"/>
            <a:chExt cx="19483598" cy="6522736"/>
          </a:xfrm>
        </p:grpSpPr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xmlns="" id="{43F85AE1-523C-48D0-BFEB-9F10A59E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78042" y="-4493254"/>
              <a:ext cx="12966924" cy="6522736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>
              <a:extLst>
                <a:ext uri="{FF2B5EF4-FFF2-40B4-BE49-F238E27FC236}">
                  <a16:creationId xmlns:a16="http://schemas.microsoft.com/office/drawing/2014/main" xmlns="" id="{9DD8C041-9683-45EA-AAB2-9E6E4490E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882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>
            <a:extLst>
              <a:ext uri="{FF2B5EF4-FFF2-40B4-BE49-F238E27FC236}">
                <a16:creationId xmlns:a16="http://schemas.microsoft.com/office/drawing/2014/main" xmlns="" id="{06181021-C401-4EEF-BCD4-929618496B2D}"/>
              </a:ext>
            </a:extLst>
          </p:cNvPr>
          <p:cNvGrpSpPr>
            <a:grpSpLocks/>
          </p:cNvGrpSpPr>
          <p:nvPr/>
        </p:nvGrpSpPr>
        <p:grpSpPr bwMode="auto">
          <a:xfrm>
            <a:off x="5402633" y="6295987"/>
            <a:ext cx="8054963" cy="637774"/>
            <a:chOff x="5582265" y="4646738"/>
            <a:chExt cx="5480829" cy="432996"/>
          </a:xfrm>
        </p:grpSpPr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xmlns="" id="{ED480B07-DF2B-4605-9684-721E1B374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5" y="4948091"/>
              <a:ext cx="393642" cy="131643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/>
            </a:p>
          </p:txBody>
        </p:sp>
        <p:grpSp>
          <p:nvGrpSpPr>
            <p:cNvPr id="12" name="Google Shape;19;p2">
              <a:extLst>
                <a:ext uri="{FF2B5EF4-FFF2-40B4-BE49-F238E27FC236}">
                  <a16:creationId xmlns:a16="http://schemas.microsoft.com/office/drawing/2014/main" xmlns="" id="{99308CC5-64B2-4681-A446-3C756F54628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Google Shape;20;p2">
                <a:extLst>
                  <a:ext uri="{FF2B5EF4-FFF2-40B4-BE49-F238E27FC236}">
                    <a16:creationId xmlns:a16="http://schemas.microsoft.com/office/drawing/2014/main" xmlns="" id="{2677433B-EE17-4174-947C-D2C07512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54" y="330075"/>
                <a:ext cx="28910911" cy="1699361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  <p:sp>
            <p:nvSpPr>
              <p:cNvPr id="14" name="Google Shape;21;p2">
                <a:extLst>
                  <a:ext uri="{FF2B5EF4-FFF2-40B4-BE49-F238E27FC236}">
                    <a16:creationId xmlns:a16="http://schemas.microsoft.com/office/drawing/2014/main" xmlns="" id="{142235A2-91EE-49BD-A5D5-0E0BF967B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7873" y="330075"/>
                <a:ext cx="1700642" cy="1699361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007745" y="1605153"/>
            <a:ext cx="7887831" cy="4358747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54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2;p5">
            <a:extLst>
              <a:ext uri="{FF2B5EF4-FFF2-40B4-BE49-F238E27FC236}">
                <a16:creationId xmlns:a16="http://schemas.microsoft.com/office/drawing/2014/main" xmlns="" id="{DAC40767-063D-414A-93B8-5B9861E538DA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0392371" cy="1953040"/>
            <a:chOff x="-4" y="40"/>
            <a:chExt cx="7072430" cy="1327315"/>
          </a:xfrm>
        </p:grpSpPr>
        <p:sp>
          <p:nvSpPr>
            <p:cNvPr id="5" name="Google Shape;63;p5">
              <a:extLst>
                <a:ext uri="{FF2B5EF4-FFF2-40B4-BE49-F238E27FC236}">
                  <a16:creationId xmlns:a16="http://schemas.microsoft.com/office/drawing/2014/main" xmlns="" id="{410120E4-F5BD-446D-B7C3-DECF515FB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Google Shape;64;p5">
              <a:extLst>
                <a:ext uri="{FF2B5EF4-FFF2-40B4-BE49-F238E27FC236}">
                  <a16:creationId xmlns:a16="http://schemas.microsoft.com/office/drawing/2014/main" xmlns="" id="{5C038012-5DFB-4AB3-BF37-F9E28B87DB5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" name="Google Shape;65;p5">
                <a:extLst>
                  <a:ext uri="{FF2B5EF4-FFF2-40B4-BE49-F238E27FC236}">
                    <a16:creationId xmlns:a16="http://schemas.microsoft.com/office/drawing/2014/main" xmlns="" id="{F3B4562C-DF28-4738-89E1-4A393006E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72212" y="334141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Google Shape;66;p5">
                <a:extLst>
                  <a:ext uri="{FF2B5EF4-FFF2-40B4-BE49-F238E27FC236}">
                    <a16:creationId xmlns:a16="http://schemas.microsoft.com/office/drawing/2014/main" xmlns="" id="{383A5DDC-217F-423B-98B6-AB1C06013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Google Shape;67;p5">
              <a:extLst>
                <a:ext uri="{FF2B5EF4-FFF2-40B4-BE49-F238E27FC236}">
                  <a16:creationId xmlns:a16="http://schemas.microsoft.com/office/drawing/2014/main" xmlns="" id="{FF371897-6A3E-4B1D-B6E5-5FF59947B1D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" name="Google Shape;68;p5">
                <a:extLst>
                  <a:ext uri="{FF2B5EF4-FFF2-40B4-BE49-F238E27FC236}">
                    <a16:creationId xmlns:a16="http://schemas.microsoft.com/office/drawing/2014/main" xmlns="" id="{D5414B63-2A41-4921-8F66-4B0FF25C7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37162"/>
                <a:ext cx="13882553" cy="169923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Google Shape;69;p5">
                <a:extLst>
                  <a:ext uri="{FF2B5EF4-FFF2-40B4-BE49-F238E27FC236}">
                    <a16:creationId xmlns:a16="http://schemas.microsoft.com/office/drawing/2014/main" xmlns="" id="{CE6D1945-AEE1-48C2-A7C0-30FC2466E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469" y="330170"/>
                <a:ext cx="1699048" cy="169923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Google Shape;70;p5">
            <a:extLst>
              <a:ext uri="{FF2B5EF4-FFF2-40B4-BE49-F238E27FC236}">
                <a16:creationId xmlns:a16="http://schemas.microsoft.com/office/drawing/2014/main" xmlns="" id="{122FD423-6DA2-461E-94DF-A56A3DAC9E8E}"/>
              </a:ext>
            </a:extLst>
          </p:cNvPr>
          <p:cNvGrpSpPr>
            <a:grpSpLocks/>
          </p:cNvGrpSpPr>
          <p:nvPr/>
        </p:nvGrpSpPr>
        <p:grpSpPr bwMode="auto">
          <a:xfrm>
            <a:off x="10208084" y="6581000"/>
            <a:ext cx="3237847" cy="988200"/>
            <a:chOff x="5575242" y="4472723"/>
            <a:chExt cx="2202830" cy="670795"/>
          </a:xfrm>
        </p:grpSpPr>
        <p:sp>
          <p:nvSpPr>
            <p:cNvPr id="13" name="Google Shape;71;p5">
              <a:extLst>
                <a:ext uri="{FF2B5EF4-FFF2-40B4-BE49-F238E27FC236}">
                  <a16:creationId xmlns:a16="http://schemas.microsoft.com/office/drawing/2014/main" xmlns="" id="{CF067E15-BD27-41C6-A82A-38E500F40A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57"/>
            </a:p>
          </p:txBody>
        </p:sp>
        <p:grpSp>
          <p:nvGrpSpPr>
            <p:cNvPr id="14" name="Google Shape;72;p5">
              <a:extLst>
                <a:ext uri="{FF2B5EF4-FFF2-40B4-BE49-F238E27FC236}">
                  <a16:creationId xmlns:a16="http://schemas.microsoft.com/office/drawing/2014/main" xmlns="" id="{95409508-D2FF-4A0E-8B01-5FFD64BA598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8" name="Google Shape;73;p5">
                <a:extLst>
                  <a:ext uri="{FF2B5EF4-FFF2-40B4-BE49-F238E27FC236}">
                    <a16:creationId xmlns:a16="http://schemas.microsoft.com/office/drawing/2014/main" xmlns="" id="{2CCEA025-B661-42CF-9835-E7ED3EA72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  <p:sp>
            <p:nvSpPr>
              <p:cNvPr id="19" name="Google Shape;74;p5">
                <a:extLst>
                  <a:ext uri="{FF2B5EF4-FFF2-40B4-BE49-F238E27FC236}">
                    <a16:creationId xmlns:a16="http://schemas.microsoft.com/office/drawing/2014/main" xmlns="" id="{74C62B10-393B-495A-85B6-0B1BEEC9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</p:grpSp>
        <p:grpSp>
          <p:nvGrpSpPr>
            <p:cNvPr id="15" name="Google Shape;75;p5">
              <a:extLst>
                <a:ext uri="{FF2B5EF4-FFF2-40B4-BE49-F238E27FC236}">
                  <a16:creationId xmlns:a16="http://schemas.microsoft.com/office/drawing/2014/main" xmlns="" id="{AA500CC3-01DF-4A5C-99D8-0ADBD355A5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" name="Google Shape;76;p5">
                <a:extLst>
                  <a:ext uri="{FF2B5EF4-FFF2-40B4-BE49-F238E27FC236}">
                    <a16:creationId xmlns:a16="http://schemas.microsoft.com/office/drawing/2014/main" xmlns="" id="{BC15A387-89AA-4D5E-B8D9-302EC09C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  <p:sp>
            <p:nvSpPr>
              <p:cNvPr id="17" name="Google Shape;77;p5">
                <a:extLst>
                  <a:ext uri="{FF2B5EF4-FFF2-40B4-BE49-F238E27FC236}">
                    <a16:creationId xmlns:a16="http://schemas.microsoft.com/office/drawing/2014/main" xmlns="" id="{D9DB3C7B-E8C6-41F4-9DA3-76CC1363A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057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196532" y="577715"/>
            <a:ext cx="8070777" cy="112754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196532" y="1953335"/>
            <a:ext cx="9011515" cy="4628933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71810" lvl="0" indent="-559841">
              <a:spcBef>
                <a:spcPts val="882"/>
              </a:spcBef>
              <a:spcAft>
                <a:spcPts val="0"/>
              </a:spcAft>
              <a:buSzPts val="2400"/>
              <a:buChar char="▰"/>
              <a:defRPr/>
            </a:lvl1pPr>
            <a:lvl2pPr marL="1343619" lvl="1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2pPr>
            <a:lvl3pPr marL="2015429" lvl="2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3pPr>
            <a:lvl4pPr marL="2687239" lvl="3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4pPr>
            <a:lvl5pPr marL="3359048" lvl="4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5pPr>
            <a:lvl6pPr marL="4030858" lvl="5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6pPr>
            <a:lvl7pPr marL="4702668" lvl="6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7pPr>
            <a:lvl8pPr marL="5374477" lvl="7" indent="-559841">
              <a:spcBef>
                <a:spcPts val="1469"/>
              </a:spcBef>
              <a:spcAft>
                <a:spcPts val="0"/>
              </a:spcAft>
              <a:buSzPts val="2400"/>
              <a:buChar char="▻"/>
              <a:defRPr/>
            </a:lvl8pPr>
            <a:lvl9pPr marL="6046287" lvl="8" indent="-559841">
              <a:spcBef>
                <a:spcPts val="1469"/>
              </a:spcBef>
              <a:spcAft>
                <a:spcPts val="1469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20" name="Google Shape;80;p5">
            <a:extLst>
              <a:ext uri="{FF2B5EF4-FFF2-40B4-BE49-F238E27FC236}">
                <a16:creationId xmlns:a16="http://schemas.microsoft.com/office/drawing/2014/main" xmlns="" id="{9E1AB156-964B-4F3A-9FD3-5D8505ADC23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9678924" y="7039356"/>
            <a:ext cx="309187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9188-5BB6-4034-B241-71C3CA79C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430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8069" y="740790"/>
            <a:ext cx="876681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091" y="3472052"/>
            <a:ext cx="6798945" cy="354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9356"/>
            <a:ext cx="430174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9356"/>
            <a:ext cx="309187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9356"/>
            <a:ext cx="309187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myschool.edu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learningapps.org/index.php?overview&amp;s&amp;category=0&amp;too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ebus1.com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eduneo.ru/kak-sostavit-i-ispolzovat-rebusy-na-zanyatiyax-dlya-detej-i-vzroslyx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duneo.ru/ispolzovanie-qr-kodov-na-urokax-literatury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duneo.ru/obrazovatelnyj-mezhpredmetnyj-onlajn-kvest-po-sledam-kapitana-granta-principy-sozdaniya-scenarij-i-instrumenty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513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84;p11">
            <a:extLst>
              <a:ext uri="{FF2B5EF4-FFF2-40B4-BE49-F238E27FC236}">
                <a16:creationId xmlns:a16="http://schemas.microsoft.com/office/drawing/2014/main" xmlns="" id="{26CCBBDC-D21D-4D29-9082-98872874F1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9900" y="2336800"/>
            <a:ext cx="10099075" cy="1676401"/>
          </a:xfrm>
        </p:spPr>
        <p:txBody>
          <a:bodyPr/>
          <a:lstStyle/>
          <a:p>
            <a:pPr marL="12700">
              <a:lnSpc>
                <a:spcPts val="4285"/>
              </a:lnSpc>
              <a:spcBef>
                <a:spcPts val="100"/>
              </a:spcBef>
            </a:pP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lang="ru-RU" sz="360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3600" spc="-6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lang="ru-RU" sz="3600" spc="-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3600" spc="-6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lang="ru-RU" sz="360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z="3600" spc="-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lang="ru-RU" sz="360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lang="ru-RU" sz="3600" spc="-6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lang="ru-RU" sz="3600" spc="-6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lang="ru-RU" sz="360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ahoma"/>
                <a:cs typeface="Tahoma"/>
              </a:rPr>
              <a:t>й </a:t>
            </a:r>
            <a:r>
              <a:rPr lang="ru-RU" sz="3600" spc="335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lang="ru-RU" sz="36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br>
              <a:rPr lang="ru-RU" sz="3600" spc="36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ru-RU" sz="3600" b="1" spc="65" dirty="0">
                <a:solidFill>
                  <a:srgbClr val="FFFFFF"/>
                </a:solidFill>
                <a:latin typeface="Georgia"/>
                <a:cs typeface="Georgia"/>
              </a:rPr>
              <a:t>«Цифровая </a:t>
            </a:r>
            <a:r>
              <a:rPr lang="ru-RU" sz="3600" b="1" spc="140" dirty="0">
                <a:solidFill>
                  <a:srgbClr val="FFFFFF"/>
                </a:solidFill>
                <a:latin typeface="Georgia"/>
                <a:cs typeface="Georgia"/>
              </a:rPr>
              <a:t>образовательная среда»</a:t>
            </a:r>
            <a:endParaRPr lang="ru-RU" altLang="ru-RU" sz="3527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967EC3-1AD9-452D-BC3C-F479D429A40B}"/>
              </a:ext>
            </a:extLst>
          </p:cNvPr>
          <p:cNvSpPr txBox="1"/>
          <p:nvPr/>
        </p:nvSpPr>
        <p:spPr>
          <a:xfrm>
            <a:off x="7404100" y="6375400"/>
            <a:ext cx="469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125" dirty="0">
                <a:solidFill>
                  <a:srgbClr val="FFFFFF"/>
                </a:solidFill>
                <a:latin typeface="Tahoma"/>
                <a:cs typeface="Tahoma"/>
              </a:rPr>
              <a:t>Национальный</a:t>
            </a:r>
            <a:r>
              <a:rPr lang="ru-RU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lang="ru-RU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70" dirty="0">
                <a:solidFill>
                  <a:srgbClr val="FFFFFF"/>
                </a:solidFill>
                <a:latin typeface="Tahoma"/>
                <a:cs typeface="Tahoma"/>
              </a:rPr>
              <a:t>«Образование»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6A2BCE-F3E8-4E8C-BD5C-64B037CBE3C4}"/>
              </a:ext>
            </a:extLst>
          </p:cNvPr>
          <p:cNvSpPr txBox="1"/>
          <p:nvPr/>
        </p:nvSpPr>
        <p:spPr>
          <a:xfrm>
            <a:off x="622300" y="4470400"/>
            <a:ext cx="506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155" dirty="0">
                <a:solidFill>
                  <a:srgbClr val="FFFFFF"/>
                </a:solidFill>
                <a:latin typeface="Tahoma"/>
                <a:cs typeface="Tahoma"/>
              </a:rPr>
              <a:t>Цифровая</a:t>
            </a:r>
            <a:r>
              <a:rPr lang="ru-RU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150" dirty="0">
                <a:solidFill>
                  <a:srgbClr val="FFFFFF"/>
                </a:solidFill>
                <a:latin typeface="Tahoma"/>
                <a:cs typeface="Tahoma"/>
              </a:rPr>
              <a:t>трансформация</a:t>
            </a:r>
            <a:r>
              <a:rPr lang="ru-RU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160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7744" y="1750577"/>
            <a:ext cx="10744199" cy="373563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62280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000" spc="-5" dirty="0" err="1">
                <a:latin typeface="Verdana"/>
                <a:cs typeface="Verdana"/>
              </a:rPr>
              <a:t>техническое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обеспечение;</a:t>
            </a:r>
          </a:p>
          <a:p>
            <a:pPr marL="462280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000" spc="-5" dirty="0">
                <a:latin typeface="Verdana"/>
                <a:cs typeface="Verdana"/>
              </a:rPr>
              <a:t>программные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инструменты;</a:t>
            </a:r>
            <a:endParaRPr sz="2000" dirty="0">
              <a:latin typeface="Verdana"/>
              <a:cs typeface="Verdana"/>
            </a:endParaRPr>
          </a:p>
          <a:p>
            <a:pPr marL="462280" marR="955040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000" dirty="0">
                <a:latin typeface="Verdana"/>
                <a:cs typeface="Verdana"/>
              </a:rPr>
              <a:t>обеспечение </a:t>
            </a:r>
            <a:r>
              <a:rPr sz="2000" spc="-5" dirty="0">
                <a:latin typeface="Verdana"/>
                <a:cs typeface="Verdana"/>
              </a:rPr>
              <a:t>технической, методической </a:t>
            </a:r>
            <a:r>
              <a:rPr sz="2000" dirty="0">
                <a:latin typeface="Verdana"/>
                <a:cs typeface="Verdana"/>
              </a:rPr>
              <a:t>и </a:t>
            </a:r>
            <a:r>
              <a:rPr sz="2000" spc="-12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организационной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поддержки;</a:t>
            </a:r>
            <a:endParaRPr sz="2000" dirty="0">
              <a:latin typeface="Verdana"/>
              <a:cs typeface="Verdana"/>
            </a:endParaRPr>
          </a:p>
          <a:p>
            <a:pPr marL="462280" marR="890269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000" dirty="0">
                <a:latin typeface="Verdana"/>
                <a:cs typeface="Verdana"/>
              </a:rPr>
              <a:t>отображение </a:t>
            </a:r>
            <a:r>
              <a:rPr sz="2000" spc="-5" dirty="0">
                <a:latin typeface="Verdana"/>
                <a:cs typeface="Verdana"/>
              </a:rPr>
              <a:t>образовательного процесса </a:t>
            </a:r>
            <a:r>
              <a:rPr sz="2000" dirty="0">
                <a:latin typeface="Verdana"/>
                <a:cs typeface="Verdana"/>
              </a:rPr>
              <a:t>в </a:t>
            </a:r>
            <a:r>
              <a:rPr sz="2000" spc="-12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информационной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среде;</a:t>
            </a:r>
            <a:endParaRPr sz="2000" dirty="0">
              <a:latin typeface="Verdana"/>
              <a:cs typeface="Verdana"/>
            </a:endParaRPr>
          </a:p>
          <a:p>
            <a:pPr marL="462280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  <a:tab pos="4234815" algn="l"/>
              </a:tabLst>
            </a:pPr>
            <a:r>
              <a:rPr sz="2000" dirty="0" err="1">
                <a:latin typeface="Verdana"/>
                <a:cs typeface="Verdana"/>
              </a:rPr>
              <a:t>компоненты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5" dirty="0" err="1">
                <a:latin typeface="Verdana"/>
                <a:cs typeface="Verdana"/>
              </a:rPr>
              <a:t>на</a:t>
            </a:r>
            <a:r>
              <a:rPr lang="ru-RU" sz="2000" spc="-5" dirty="0">
                <a:latin typeface="Verdana"/>
                <a:cs typeface="Verdana"/>
              </a:rPr>
              <a:t> </a:t>
            </a:r>
            <a:r>
              <a:rPr sz="2000" spc="-5" dirty="0" err="1">
                <a:latin typeface="Verdana"/>
                <a:cs typeface="Verdana"/>
              </a:rPr>
              <a:t>бумажных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носителях;</a:t>
            </a:r>
            <a:endParaRPr sz="2000" dirty="0">
              <a:latin typeface="Verdana"/>
              <a:cs typeface="Verdana"/>
            </a:endParaRPr>
          </a:p>
          <a:p>
            <a:pPr marL="462280" indent="-450215">
              <a:spcBef>
                <a:spcPts val="1800"/>
              </a:spcBef>
              <a:spcAft>
                <a:spcPts val="6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  <a:tab pos="4234815" algn="l"/>
              </a:tabLst>
            </a:pPr>
            <a:r>
              <a:rPr sz="2000" dirty="0" err="1">
                <a:latin typeface="Verdana"/>
                <a:cs typeface="Verdana"/>
              </a:rPr>
              <a:t>компоненты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5" dirty="0" err="1">
                <a:latin typeface="Verdana"/>
                <a:cs typeface="Verdana"/>
              </a:rPr>
              <a:t>на</a:t>
            </a:r>
            <a:r>
              <a:rPr lang="ru-RU" sz="2000" spc="-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DVD.</a:t>
            </a:r>
            <a:r>
              <a:rPr lang="ru-RU" sz="2000" b="1" dirty="0"/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089EF7-60FC-4820-8931-25739609F248}"/>
              </a:ext>
            </a:extLst>
          </p:cNvPr>
          <p:cNvSpPr txBox="1"/>
          <p:nvPr/>
        </p:nvSpPr>
        <p:spPr>
          <a:xfrm>
            <a:off x="1755073" y="508000"/>
            <a:ext cx="86844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Основными</a:t>
            </a:r>
            <a:r>
              <a:rPr lang="ru-RU" sz="2800" b="1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35" dirty="0">
                <a:solidFill>
                  <a:srgbClr val="1F487C"/>
                </a:solidFill>
                <a:latin typeface="Microsoft Sans Serif"/>
                <a:cs typeface="Microsoft Sans Serif"/>
              </a:rPr>
              <a:t>структурными</a:t>
            </a:r>
            <a:r>
              <a:rPr lang="ru-RU" sz="2800" b="1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50" dirty="0">
                <a:solidFill>
                  <a:srgbClr val="1F487C"/>
                </a:solidFill>
                <a:latin typeface="Microsoft Sans Serif"/>
                <a:cs typeface="Microsoft Sans Serif"/>
              </a:rPr>
              <a:t>компонентами</a:t>
            </a:r>
            <a:r>
              <a:rPr lang="ru-RU" sz="2800" b="1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40" dirty="0">
                <a:solidFill>
                  <a:srgbClr val="1F487C"/>
                </a:solidFill>
                <a:latin typeface="Microsoft Sans Serif"/>
                <a:cs typeface="Microsoft Sans Serif"/>
              </a:rPr>
              <a:t>ЦОС</a:t>
            </a:r>
            <a:r>
              <a:rPr lang="ru-RU" sz="2800" b="1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dirty="0">
                <a:solidFill>
                  <a:srgbClr val="1F487C"/>
                </a:solidFill>
                <a:latin typeface="Microsoft Sans Serif"/>
                <a:cs typeface="Microsoft Sans Serif"/>
              </a:rPr>
              <a:t>ОО </a:t>
            </a:r>
            <a:r>
              <a:rPr lang="ru-RU" sz="2800" b="1" spc="-9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</a:p>
          <a:p>
            <a:r>
              <a:rPr lang="ru-RU" sz="2800" b="1" dirty="0">
                <a:solidFill>
                  <a:srgbClr val="1F487C"/>
                </a:solidFill>
                <a:latin typeface="Microsoft Sans Serif"/>
                <a:cs typeface="Microsoft Sans Serif"/>
              </a:rPr>
              <a:t>в</a:t>
            </a:r>
            <a:r>
              <a:rPr lang="ru-RU" sz="2800" b="1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lang="ru-RU" sz="2800" b="1" spc="5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dirty="0">
                <a:solidFill>
                  <a:srgbClr val="1F487C"/>
                </a:solidFill>
                <a:latin typeface="Microsoft Sans Serif"/>
                <a:cs typeface="Microsoft Sans Serif"/>
              </a:rPr>
              <a:t>с</a:t>
            </a:r>
            <a:r>
              <a:rPr lang="ru-RU" sz="2800" b="1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20" dirty="0">
                <a:solidFill>
                  <a:srgbClr val="1F487C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lang="ru-RU" sz="2800" b="1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160" dirty="0">
                <a:solidFill>
                  <a:srgbClr val="1F487C"/>
                </a:solidFill>
                <a:latin typeface="Microsoft Sans Serif"/>
                <a:cs typeface="Microsoft Sans Serif"/>
              </a:rPr>
              <a:t>ФГОС</a:t>
            </a:r>
            <a:r>
              <a:rPr lang="ru-RU" sz="2800" b="1" spc="5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являются</a:t>
            </a:r>
            <a:r>
              <a:rPr lang="ru-RU" b="1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:</a:t>
            </a:r>
            <a:endParaRPr lang="ru-RU" b="1" dirty="0">
              <a:latin typeface="Microsoft Sans Serif"/>
              <a:cs typeface="Microsoft Sans Serif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DC59A7-CF8D-44D1-B475-78F8E0E19636}"/>
              </a:ext>
            </a:extLst>
          </p:cNvPr>
          <p:cNvSpPr txBox="1"/>
          <p:nvPr/>
        </p:nvSpPr>
        <p:spPr>
          <a:xfrm>
            <a:off x="774700" y="5844881"/>
            <a:ext cx="10696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Цифровая</a:t>
            </a:r>
            <a:r>
              <a:rPr lang="ru-RU" dirty="0"/>
              <a:t> </a:t>
            </a:r>
            <a:r>
              <a:rPr lang="ru-RU" b="1" dirty="0"/>
              <a:t>образовательная</a:t>
            </a:r>
            <a:r>
              <a:rPr lang="ru-RU" dirty="0"/>
              <a:t> </a:t>
            </a:r>
            <a:r>
              <a:rPr lang="ru-RU" b="1" dirty="0"/>
              <a:t>среда</a:t>
            </a:r>
            <a:r>
              <a:rPr lang="ru-RU" dirty="0"/>
              <a:t> включает комплекс информационных </a:t>
            </a:r>
            <a:r>
              <a:rPr lang="ru-RU" b="1" dirty="0"/>
              <a:t>образовательных</a:t>
            </a:r>
            <a:r>
              <a:rPr lang="ru-RU" dirty="0"/>
              <a:t> ресурсов, </a:t>
            </a:r>
          </a:p>
          <a:p>
            <a:r>
              <a:rPr lang="ru-RU" dirty="0"/>
              <a:t>в том числе </a:t>
            </a:r>
            <a:r>
              <a:rPr lang="ru-RU" b="1" dirty="0"/>
              <a:t>цифровые</a:t>
            </a:r>
            <a:r>
              <a:rPr lang="ru-RU" dirty="0"/>
              <a:t> </a:t>
            </a:r>
            <a:r>
              <a:rPr lang="ru-RU" b="1" dirty="0"/>
              <a:t>образовательные</a:t>
            </a:r>
            <a:r>
              <a:rPr lang="ru-RU" dirty="0"/>
              <a:t> ресурсы, совокупность технологических средств ИКТ: </a:t>
            </a:r>
          </a:p>
          <a:p>
            <a:r>
              <a:rPr lang="ru-RU" dirty="0"/>
              <a:t>компьютеры, иное ИКТ-оборудование, коммуникационные каналы, систему современных </a:t>
            </a:r>
          </a:p>
          <a:p>
            <a:r>
              <a:rPr lang="ru-RU" dirty="0"/>
              <a:t>педагогических технологий, обеспечивающих обучение.</a:t>
            </a:r>
            <a:endParaRPr lang="ru-RU" sz="2400" spc="-25" dirty="0">
              <a:latin typeface="Verdana"/>
              <a:cs typeface="Verdana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5300" y="740790"/>
            <a:ext cx="93395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2870" algn="l">
              <a:lnSpc>
                <a:spcPct val="100000"/>
              </a:lnSpc>
              <a:spcBef>
                <a:spcPts val="100"/>
              </a:spcBef>
            </a:pPr>
            <a:r>
              <a:rPr b="1" spc="-10" dirty="0"/>
              <a:t>Цифровая</a:t>
            </a:r>
            <a:r>
              <a:rPr b="1" spc="-15" dirty="0"/>
              <a:t> </a:t>
            </a:r>
            <a:r>
              <a:rPr b="1" spc="-35" dirty="0"/>
              <a:t>образовательная</a:t>
            </a:r>
            <a:r>
              <a:rPr b="1" spc="-15" dirty="0"/>
              <a:t> </a:t>
            </a:r>
            <a:r>
              <a:rPr b="1" spc="-20" dirty="0"/>
              <a:t>среда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540" y="1661236"/>
            <a:ext cx="11579759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ученика:</a:t>
            </a:r>
            <a:endParaRPr sz="2400" dirty="0">
              <a:latin typeface="Calibri"/>
              <a:cs typeface="Calibri"/>
            </a:endParaRPr>
          </a:p>
          <a:p>
            <a:pPr marL="355600" marR="112839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5" dirty="0">
                <a:latin typeface="Calibri"/>
                <a:cs typeface="Calibri"/>
              </a:rPr>
              <a:t>расширение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возможностей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построения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траектории; </a:t>
            </a:r>
            <a:endParaRPr lang="ru-RU" sz="2400" spc="-10" dirty="0">
              <a:latin typeface="Calibri"/>
              <a:cs typeface="Calibri"/>
            </a:endParaRPr>
          </a:p>
          <a:p>
            <a:pPr marL="355600" marR="112839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доступ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самым </a:t>
            </a:r>
            <a:r>
              <a:rPr sz="2400" spc="-5" dirty="0">
                <a:latin typeface="Calibri"/>
                <a:cs typeface="Calibri"/>
              </a:rPr>
              <a:t>современным </a:t>
            </a:r>
            <a:r>
              <a:rPr sz="2400" spc="-10" dirty="0">
                <a:latin typeface="Calibri"/>
                <a:cs typeface="Calibri"/>
              </a:rPr>
              <a:t>образовательным </a:t>
            </a:r>
            <a:r>
              <a:rPr sz="2400" dirty="0">
                <a:latin typeface="Calibri"/>
                <a:cs typeface="Calibri"/>
              </a:rPr>
              <a:t>ресурсам;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5" dirty="0">
                <a:latin typeface="Calibri"/>
                <a:cs typeface="Calibri"/>
              </a:rPr>
              <a:t>растворение рамок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образовательных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организаций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масштабов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всего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мира.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родителя: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5" dirty="0">
                <a:latin typeface="Calibri"/>
                <a:cs typeface="Calibri"/>
              </a:rPr>
              <a:t>расширение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возможностей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ребенка;</a:t>
            </a:r>
            <a:endParaRPr sz="2400" dirty="0">
              <a:latin typeface="Calibri"/>
              <a:cs typeface="Calibri"/>
            </a:endParaRPr>
          </a:p>
          <a:p>
            <a:pPr marL="355600" marR="19685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5" dirty="0">
                <a:latin typeface="Calibri"/>
                <a:cs typeface="Calibri"/>
              </a:rPr>
              <a:t>снижение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издержек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счет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повышения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конкуренции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рынке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образования;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повышение </a:t>
            </a:r>
            <a:r>
              <a:rPr sz="2400" spc="-5" dirty="0">
                <a:latin typeface="Calibri"/>
                <a:cs typeface="Calibri"/>
              </a:rPr>
              <a:t>прозрачности</a:t>
            </a:r>
            <a:r>
              <a:rPr sz="2400" spc="-10" dirty="0">
                <a:latin typeface="Calibri"/>
                <a:cs typeface="Calibri"/>
              </a:rPr>
              <a:t> образовательного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процесса;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spc="-10" dirty="0">
                <a:latin typeface="Calibri"/>
                <a:cs typeface="Calibri"/>
              </a:rPr>
              <a:t>облегчение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коммуникации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 всеми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участниками </a:t>
            </a:r>
            <a:r>
              <a:rPr sz="2400" spc="-10" dirty="0">
                <a:latin typeface="Calibri"/>
                <a:cs typeface="Calibri"/>
              </a:rPr>
              <a:t>образовательного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процесса.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2870">
              <a:lnSpc>
                <a:spcPct val="100000"/>
              </a:lnSpc>
              <a:spcBef>
                <a:spcPts val="100"/>
              </a:spcBef>
            </a:pPr>
            <a:r>
              <a:rPr b="1" spc="-10" dirty="0"/>
              <a:t>Цифровая</a:t>
            </a:r>
            <a:r>
              <a:rPr b="1" spc="-15" dirty="0"/>
              <a:t> </a:t>
            </a:r>
            <a:r>
              <a:rPr b="1" spc="-35" dirty="0"/>
              <a:t>образовательная</a:t>
            </a:r>
            <a:r>
              <a:rPr b="1" spc="-15" dirty="0"/>
              <a:t> </a:t>
            </a:r>
            <a:r>
              <a:rPr b="1" spc="-20" dirty="0"/>
              <a:t>среда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766" y="1969388"/>
            <a:ext cx="10842625" cy="5237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учителя: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spc="-5" dirty="0">
                <a:latin typeface="Calibri"/>
                <a:cs typeface="Calibri"/>
              </a:rPr>
              <a:t>снижение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бюрократической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нагрузки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5" dirty="0">
                <a:latin typeface="Calibri"/>
                <a:cs typeface="Calibri"/>
              </a:rPr>
              <a:t> счет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ее</a:t>
            </a:r>
            <a:r>
              <a:rPr sz="2000" spc="-5" dirty="0">
                <a:latin typeface="Calibri"/>
                <a:cs typeface="Calibri"/>
              </a:rPr>
              <a:t> автоматизации;</a:t>
            </a:r>
            <a:endParaRPr sz="2000" dirty="0">
              <a:latin typeface="Calibri"/>
              <a:cs typeface="Calibri"/>
            </a:endParaRPr>
          </a:p>
          <a:p>
            <a:pPr marL="355600" marR="5778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spc="-5" dirty="0">
                <a:latin typeface="Calibri"/>
                <a:cs typeface="Calibri"/>
              </a:rPr>
              <a:t>снижение рутинной </a:t>
            </a:r>
            <a:r>
              <a:rPr sz="2000" dirty="0">
                <a:latin typeface="Calibri"/>
                <a:cs typeface="Calibri"/>
              </a:rPr>
              <a:t>нагрузки по </a:t>
            </a:r>
            <a:r>
              <a:rPr sz="2000" spc="-10" dirty="0">
                <a:latin typeface="Calibri"/>
                <a:cs typeface="Calibri"/>
              </a:rPr>
              <a:t>контролю </a:t>
            </a:r>
            <a:r>
              <a:rPr sz="2000" spc="-5" dirty="0">
                <a:latin typeface="Calibri"/>
                <a:cs typeface="Calibri"/>
              </a:rPr>
              <a:t>выполнения </a:t>
            </a:r>
            <a:r>
              <a:rPr sz="2000" dirty="0">
                <a:latin typeface="Calibri"/>
                <a:cs typeface="Calibri"/>
              </a:rPr>
              <a:t>заданий </a:t>
            </a:r>
            <a:r>
              <a:rPr sz="2000" spc="-5" dirty="0">
                <a:latin typeface="Calibri"/>
                <a:cs typeface="Calibri"/>
              </a:rPr>
              <a:t>учениками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счет автоматизации;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повышение </a:t>
            </a:r>
            <a:r>
              <a:rPr sz="2000" spc="-15" dirty="0">
                <a:latin typeface="Calibri"/>
                <a:cs typeface="Calibri"/>
              </a:rPr>
              <a:t>удобства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мониторинга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образовательным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процессом;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>
                <a:latin typeface="Calibri"/>
                <a:cs typeface="Calibri"/>
              </a:rPr>
              <a:t>формирование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возможностей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организации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процесса;</a:t>
            </a:r>
            <a:endParaRPr sz="2000" dirty="0">
              <a:latin typeface="Calibri"/>
              <a:cs typeface="Calibri"/>
            </a:endParaRPr>
          </a:p>
          <a:p>
            <a:pPr marL="355600" marR="3302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>
                <a:latin typeface="Calibri"/>
                <a:cs typeface="Calibri"/>
              </a:rPr>
              <a:t>формирование новых условий </a:t>
            </a:r>
            <a:r>
              <a:rPr sz="2000" spc="-5" dirty="0">
                <a:latin typeface="Calibri"/>
                <a:cs typeface="Calibri"/>
              </a:rPr>
              <a:t>для мотивации учеников </a:t>
            </a:r>
            <a:r>
              <a:rPr sz="2000" dirty="0">
                <a:latin typeface="Calibri"/>
                <a:cs typeface="Calibri"/>
              </a:rPr>
              <a:t>при создании и </a:t>
            </a:r>
            <a:r>
              <a:rPr sz="2000" spc="-5" dirty="0">
                <a:latin typeface="Calibri"/>
                <a:cs typeface="Calibri"/>
              </a:rPr>
              <a:t>выполнении </a:t>
            </a:r>
            <a:r>
              <a:rPr sz="2000" dirty="0">
                <a:latin typeface="Calibri"/>
                <a:cs typeface="Calibri"/>
              </a:rPr>
              <a:t>заданий; </a:t>
            </a:r>
            <a:r>
              <a:rPr sz="2000" spc="5" dirty="0">
                <a:latin typeface="Calibri"/>
                <a:cs typeface="Calibri"/>
              </a:rPr>
              <a:t> </a:t>
            </a:r>
            <a:endParaRPr lang="ru-RU" sz="2000" spc="5" dirty="0">
              <a:latin typeface="Calibri"/>
              <a:cs typeface="Calibri"/>
            </a:endParaRPr>
          </a:p>
          <a:p>
            <a:pPr marL="355600" marR="3302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 err="1">
                <a:latin typeface="Calibri"/>
                <a:cs typeface="Calibri"/>
              </a:rPr>
              <a:t>формирование</a:t>
            </a:r>
            <a:r>
              <a:rPr sz="2000" dirty="0">
                <a:latin typeface="Calibri"/>
                <a:cs typeface="Calibri"/>
              </a:rPr>
              <a:t> новых условий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переноса </a:t>
            </a:r>
            <a:r>
              <a:rPr sz="2000" spc="-5" dirty="0">
                <a:latin typeface="Calibri"/>
                <a:cs typeface="Calibri"/>
              </a:rPr>
              <a:t>активности </a:t>
            </a:r>
            <a:r>
              <a:rPr sz="2000" spc="-10" dirty="0">
                <a:latin typeface="Calibri"/>
                <a:cs typeface="Calibri"/>
              </a:rPr>
              <a:t>образовательного </a:t>
            </a:r>
            <a:r>
              <a:rPr sz="2000" spc="-5" dirty="0">
                <a:latin typeface="Calibri"/>
                <a:cs typeface="Calibri"/>
              </a:rPr>
              <a:t>процесса на ученика; </a:t>
            </a:r>
            <a:r>
              <a:rPr sz="2000" spc="-440" dirty="0">
                <a:latin typeface="Calibri"/>
                <a:cs typeface="Calibri"/>
              </a:rPr>
              <a:t> </a:t>
            </a:r>
            <a:endParaRPr lang="ru-RU" sz="2000" spc="-440" dirty="0">
              <a:latin typeface="Calibri"/>
              <a:cs typeface="Calibri"/>
            </a:endParaRPr>
          </a:p>
          <a:p>
            <a:pPr marL="355600" marR="3302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spc="-10" dirty="0" err="1">
                <a:latin typeface="Calibri"/>
                <a:cs typeface="Calibri"/>
              </a:rPr>
              <a:t>облегчение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формирования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индивидуальной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траектории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ученика.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школы: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>
                <a:latin typeface="Calibri"/>
                <a:cs typeface="Calibri"/>
              </a:rPr>
              <a:t>повышение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эффективности использования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ресурсов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счет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переноса</a:t>
            </a:r>
            <a:r>
              <a:rPr sz="2000" dirty="0">
                <a:latin typeface="Calibri"/>
                <a:cs typeface="Calibri"/>
              </a:rPr>
              <a:t> части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нагрузки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ИТ;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>
                <a:latin typeface="Calibri"/>
                <a:cs typeface="Calibri"/>
              </a:rPr>
              <a:t>расширение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возможностей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образовательного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предложения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счет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сетевой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организации </a:t>
            </a:r>
            <a:r>
              <a:rPr sz="2000" spc="-5" dirty="0" err="1">
                <a:latin typeface="Calibri"/>
                <a:cs typeface="Calibri"/>
              </a:rPr>
              <a:t>процесса</a:t>
            </a:r>
            <a:r>
              <a:rPr sz="2000" spc="-5" dirty="0">
                <a:latin typeface="Calibri"/>
                <a:cs typeface="Calibri"/>
              </a:rPr>
              <a:t>;</a:t>
            </a:r>
            <a:endParaRPr lang="ru-RU" sz="20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spc="-5" dirty="0" err="1">
                <a:latin typeface="Calibri"/>
                <a:cs typeface="Calibri"/>
              </a:rPr>
              <a:t>снижение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бюрократической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нагрузки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счет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автоматизации;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000" dirty="0">
                <a:latin typeface="Calibri"/>
                <a:cs typeface="Calibri"/>
              </a:rPr>
              <a:t>расширение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возможностей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коммуникации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всеми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участниками</a:t>
            </a:r>
            <a:r>
              <a:rPr sz="2000" spc="-10" dirty="0">
                <a:latin typeface="Calibri"/>
                <a:cs typeface="Calibri"/>
              </a:rPr>
              <a:t> образовательного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процесса.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1100" y="423010"/>
            <a:ext cx="9383395" cy="12990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algn="ctr">
              <a:lnSpc>
                <a:spcPct val="98800"/>
              </a:lnSpc>
              <a:spcBef>
                <a:spcPts val="150"/>
              </a:spcBef>
            </a:pPr>
            <a:r>
              <a:rPr sz="2800" b="1" spc="-35" dirty="0">
                <a:solidFill>
                  <a:schemeClr val="accent1">
                    <a:lumMod val="75000"/>
                  </a:schemeClr>
                </a:solidFill>
              </a:rPr>
              <a:t>Требования</a:t>
            </a:r>
            <a:r>
              <a:rPr sz="2800" b="1" spc="4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10" dirty="0">
                <a:solidFill>
                  <a:schemeClr val="accent1">
                    <a:lumMod val="75000"/>
                  </a:schemeClr>
                </a:solidFill>
              </a:rPr>
              <a:t>федеральных</a:t>
            </a:r>
            <a:r>
              <a:rPr sz="2800" b="1" spc="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30" dirty="0">
                <a:solidFill>
                  <a:schemeClr val="accent1">
                    <a:lumMod val="75000"/>
                  </a:schemeClr>
                </a:solidFill>
              </a:rPr>
              <a:t>государственных </a:t>
            </a:r>
            <a:r>
              <a:rPr sz="2800" b="1" spc="-9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35" dirty="0">
                <a:solidFill>
                  <a:schemeClr val="accent1">
                    <a:lumMod val="75000"/>
                  </a:schemeClr>
                </a:solidFill>
              </a:rPr>
              <a:t>образовательных </a:t>
            </a:r>
            <a:r>
              <a:rPr sz="2800" b="1" spc="-20" dirty="0">
                <a:solidFill>
                  <a:schemeClr val="accent1">
                    <a:lumMod val="75000"/>
                  </a:schemeClr>
                </a:solidFill>
              </a:rPr>
              <a:t>стандартов </a:t>
            </a:r>
            <a:r>
              <a:rPr sz="2800" b="1" spc="-225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sz="2800" b="1" spc="-2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15" dirty="0">
                <a:solidFill>
                  <a:schemeClr val="accent1">
                    <a:lumMod val="75000"/>
                  </a:schemeClr>
                </a:solidFill>
              </a:rPr>
              <a:t>условиям </a:t>
            </a:r>
            <a:r>
              <a:rPr sz="28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15" dirty="0">
                <a:solidFill>
                  <a:schemeClr val="accent1">
                    <a:lumMod val="75000"/>
                  </a:schemeClr>
                </a:solidFill>
              </a:rPr>
              <a:t>реализации</a:t>
            </a:r>
            <a:r>
              <a:rPr sz="2800" b="1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35" dirty="0">
                <a:solidFill>
                  <a:schemeClr val="accent1">
                    <a:lumMod val="75000"/>
                  </a:schemeClr>
                </a:solidFill>
              </a:rPr>
              <a:t>образовательной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b="1" spc="-35" dirty="0">
                <a:solidFill>
                  <a:schemeClr val="accent1">
                    <a:lumMod val="75000"/>
                  </a:schemeClr>
                </a:solidFill>
              </a:rPr>
              <a:t>программы: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3348" y="2350185"/>
            <a:ext cx="11400790" cy="38049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62280" marR="111760" indent="-450215">
              <a:lnSpc>
                <a:spcPct val="77200"/>
              </a:lnSpc>
              <a:spcBef>
                <a:spcPts val="59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1800" spc="-5" dirty="0">
                <a:latin typeface="Verdana"/>
                <a:cs typeface="Verdana"/>
              </a:rPr>
              <a:t>эффективное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управление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образовательной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организацией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использованием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современных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цифровых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инструментов;</a:t>
            </a:r>
            <a:endParaRPr sz="1800" dirty="0">
              <a:latin typeface="Verdana"/>
              <a:cs typeface="Verdana"/>
            </a:endParaRPr>
          </a:p>
          <a:p>
            <a:pPr marL="462280" indent="-450215">
              <a:lnSpc>
                <a:spcPts val="1945"/>
              </a:lnSpc>
              <a:spcBef>
                <a:spcPts val="136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1800" spc="-5" dirty="0">
                <a:latin typeface="Verdana"/>
                <a:cs typeface="Verdana"/>
              </a:rPr>
              <a:t>размещение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продуктов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познавательной,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учебно-исследовательской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проектной</a:t>
            </a:r>
            <a:endParaRPr sz="1800" dirty="0">
              <a:latin typeface="Verdana"/>
              <a:cs typeface="Verdana"/>
            </a:endParaRPr>
          </a:p>
          <a:p>
            <a:pPr marL="462280" marR="274955">
              <a:lnSpc>
                <a:spcPct val="77200"/>
              </a:lnSpc>
              <a:spcBef>
                <a:spcPts val="275"/>
              </a:spcBef>
            </a:pPr>
            <a:r>
              <a:rPr sz="1800" spc="-5" dirty="0">
                <a:latin typeface="Verdana"/>
                <a:cs typeface="Verdana"/>
              </a:rPr>
              <a:t>деятельности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обучающихся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информационно-образовательной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среде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образовательного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учреждения;</a:t>
            </a:r>
            <a:endParaRPr sz="1800" dirty="0">
              <a:latin typeface="Verdana"/>
              <a:cs typeface="Verdana"/>
            </a:endParaRPr>
          </a:p>
          <a:p>
            <a:pPr marL="462280" marR="29845" indent="-450215">
              <a:lnSpc>
                <a:spcPct val="77200"/>
              </a:lnSpc>
              <a:spcBef>
                <a:spcPts val="185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461645" algn="l"/>
                <a:tab pos="462915" algn="l"/>
                <a:tab pos="4432300" algn="l"/>
              </a:tabLst>
            </a:pPr>
            <a:r>
              <a:rPr sz="1800" spc="-5" dirty="0">
                <a:latin typeface="Verdana"/>
                <a:cs typeface="Verdana"/>
              </a:rPr>
              <a:t>проектирование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организацию	</a:t>
            </a:r>
            <a:r>
              <a:rPr sz="1800" spc="-5" dirty="0">
                <a:latin typeface="Verdana"/>
                <a:cs typeface="Verdana"/>
              </a:rPr>
              <a:t>индивидуальной</a:t>
            </a:r>
            <a:r>
              <a:rPr sz="1800" dirty="0">
                <a:latin typeface="Verdana"/>
                <a:cs typeface="Verdana"/>
              </a:rPr>
              <a:t> и</a:t>
            </a:r>
            <a:r>
              <a:rPr sz="1800" spc="-5" dirty="0">
                <a:latin typeface="Verdana"/>
                <a:cs typeface="Verdana"/>
              </a:rPr>
              <a:t> групповой деятельности,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организацию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своего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времени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 </a:t>
            </a:r>
            <a:r>
              <a:rPr sz="1800" spc="-5" dirty="0">
                <a:latin typeface="Verdana"/>
                <a:cs typeface="Verdana"/>
              </a:rPr>
              <a:t>использованием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ИКТ;</a:t>
            </a:r>
          </a:p>
          <a:p>
            <a:pPr marL="462280" marR="5080" indent="-450215">
              <a:lnSpc>
                <a:spcPct val="80000"/>
              </a:lnSpc>
              <a:spcBef>
                <a:spcPts val="1789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1800" spc="-5" dirty="0">
                <a:latin typeface="Verdana"/>
                <a:cs typeface="Verdana"/>
              </a:rPr>
              <a:t>обеспечение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доступа</a:t>
            </a:r>
            <a:r>
              <a:rPr sz="1800" dirty="0">
                <a:latin typeface="Verdana"/>
                <a:cs typeface="Verdana"/>
              </a:rPr>
              <a:t> в школьной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библиотеке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 </a:t>
            </a:r>
            <a:r>
              <a:rPr sz="1800" spc="-5" dirty="0">
                <a:latin typeface="Verdana"/>
                <a:cs typeface="Verdana"/>
              </a:rPr>
              <a:t>информационным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ресурсам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сети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Интернет,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учебной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художественной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литературе,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коллекциям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медиа-ресурсов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электронных</a:t>
            </a:r>
            <a:endParaRPr sz="1800" dirty="0">
              <a:latin typeface="Verdana"/>
              <a:cs typeface="Verdana"/>
            </a:endParaRPr>
          </a:p>
          <a:p>
            <a:pPr marL="462280" marR="58419">
              <a:lnSpc>
                <a:spcPct val="77200"/>
              </a:lnSpc>
              <a:spcBef>
                <a:spcPts val="60"/>
              </a:spcBef>
            </a:pPr>
            <a:r>
              <a:rPr sz="1800" spc="-5" dirty="0">
                <a:latin typeface="Verdana"/>
                <a:cs typeface="Verdana"/>
              </a:rPr>
              <a:t>носителях,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результатов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творческой,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научно-исследовательской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проектной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деятельности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учащихся;</a:t>
            </a:r>
          </a:p>
          <a:p>
            <a:pPr marL="462280" marR="351155" indent="-450215">
              <a:lnSpc>
                <a:spcPct val="77300"/>
              </a:lnSpc>
              <a:spcBef>
                <a:spcPts val="1845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1800" spc="-5" dirty="0">
                <a:latin typeface="Verdana"/>
                <a:cs typeface="Verdana"/>
              </a:rPr>
              <a:t>планирование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учебного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процесса,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фиксацию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его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динамики, </a:t>
            </a:r>
            <a:r>
              <a:rPr sz="1800" spc="-5" dirty="0">
                <a:latin typeface="Verdana"/>
                <a:cs typeface="Verdana"/>
              </a:rPr>
              <a:t>промежуточных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итоговых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результатов.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1555" y="740790"/>
            <a:ext cx="6161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1F487C"/>
                </a:solidFill>
              </a:rPr>
              <a:t>Основные</a:t>
            </a:r>
            <a:r>
              <a:rPr b="1" spc="15" dirty="0">
                <a:solidFill>
                  <a:srgbClr val="1F487C"/>
                </a:solidFill>
              </a:rPr>
              <a:t> </a:t>
            </a:r>
            <a:r>
              <a:rPr b="1" spc="-45" dirty="0">
                <a:solidFill>
                  <a:srgbClr val="1F487C"/>
                </a:solidFill>
              </a:rPr>
              <a:t>компоненты</a:t>
            </a:r>
            <a:r>
              <a:rPr b="1" spc="35" dirty="0">
                <a:solidFill>
                  <a:srgbClr val="1F487C"/>
                </a:solidFill>
              </a:rPr>
              <a:t> </a:t>
            </a:r>
            <a:r>
              <a:rPr b="1" spc="-30" dirty="0">
                <a:solidFill>
                  <a:srgbClr val="1F487C"/>
                </a:solidFill>
              </a:rPr>
              <a:t>ЦОС: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341" y="1566748"/>
            <a:ext cx="11172190" cy="4901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ts val="3804"/>
              </a:lnSpc>
              <a:spcBef>
                <a:spcPts val="105"/>
              </a:spcBef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Официальный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сайт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школы</a:t>
            </a:r>
          </a:p>
          <a:p>
            <a:pPr marL="469265" indent="-457200">
              <a:lnSpc>
                <a:spcPts val="3775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Электронная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почта</a:t>
            </a:r>
            <a:endParaRPr sz="2400" dirty="0">
              <a:latin typeface="Verdana"/>
              <a:cs typeface="Verdana"/>
            </a:endParaRPr>
          </a:p>
          <a:p>
            <a:pPr marL="469265" indent="-457200">
              <a:lnSpc>
                <a:spcPts val="3775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Электронный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журнал</a:t>
            </a:r>
          </a:p>
          <a:p>
            <a:pPr marL="469265" indent="-457200">
              <a:lnSpc>
                <a:spcPts val="3770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Электронный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календарь</a:t>
            </a:r>
            <a:endParaRPr sz="2400" dirty="0">
              <a:latin typeface="Verdana"/>
              <a:cs typeface="Verdana"/>
            </a:endParaRPr>
          </a:p>
          <a:p>
            <a:pPr marL="469265" indent="-457200">
              <a:lnSpc>
                <a:spcPts val="3775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Система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электронного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документооборота</a:t>
            </a:r>
          </a:p>
          <a:p>
            <a:pPr marL="469265" indent="-457200">
              <a:lnSpc>
                <a:spcPts val="3775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Система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дистанционного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обучения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 err="1">
                <a:latin typeface="Verdana"/>
                <a:cs typeface="Verdana"/>
              </a:rPr>
              <a:t>для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lang="ru-RU" sz="2400" spc="5" dirty="0">
                <a:latin typeface="Verdana"/>
                <a:cs typeface="Verdana"/>
              </a:rPr>
              <a:t>об</a:t>
            </a:r>
            <a:r>
              <a:rPr sz="2400" dirty="0" err="1">
                <a:latin typeface="Verdana"/>
                <a:cs typeface="Verdana"/>
              </a:rPr>
              <a:t>уча</a:t>
            </a:r>
            <a:r>
              <a:rPr lang="ru-RU" sz="2400" dirty="0">
                <a:latin typeface="Verdana"/>
                <a:cs typeface="Verdana"/>
              </a:rPr>
              <a:t>ю</a:t>
            </a:r>
            <a:r>
              <a:rPr sz="2400" dirty="0" err="1">
                <a:latin typeface="Verdana"/>
                <a:cs typeface="Verdana"/>
              </a:rPr>
              <a:t>щихся</a:t>
            </a:r>
            <a:endParaRPr sz="2400" dirty="0">
              <a:latin typeface="Verdana"/>
              <a:cs typeface="Verdana"/>
            </a:endParaRPr>
          </a:p>
          <a:p>
            <a:pPr marL="469265" indent="-457200">
              <a:lnSpc>
                <a:spcPts val="3804"/>
              </a:lnSpc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Корпоративный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портал</a:t>
            </a:r>
            <a:endParaRPr sz="2400" dirty="0">
              <a:latin typeface="Verdana"/>
              <a:cs typeface="Verdana"/>
            </a:endParaRPr>
          </a:p>
          <a:p>
            <a:pPr marL="469265" marR="5080" indent="-457200">
              <a:lnSpc>
                <a:spcPct val="77200"/>
              </a:lnSpc>
              <a:spcBef>
                <a:spcPts val="910"/>
              </a:spcBef>
              <a:spcAft>
                <a:spcPts val="1200"/>
              </a:spcAft>
              <a:buClr>
                <a:srgbClr val="0000FF"/>
              </a:buClr>
              <a:buSzPct val="62500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400" spc="-5" dirty="0">
                <a:latin typeface="Verdana"/>
                <a:cs typeface="Verdana"/>
              </a:rPr>
              <a:t>Система </a:t>
            </a:r>
            <a:r>
              <a:rPr sz="2400" dirty="0">
                <a:latin typeface="Verdana"/>
                <a:cs typeface="Verdana"/>
              </a:rPr>
              <a:t>поддержки </a:t>
            </a:r>
            <a:r>
              <a:rPr sz="2400" spc="-5" dirty="0">
                <a:latin typeface="Verdana"/>
                <a:cs typeface="Verdana"/>
              </a:rPr>
              <a:t>пользователей </a:t>
            </a:r>
            <a:r>
              <a:rPr sz="2400" dirty="0">
                <a:latin typeface="Verdana"/>
                <a:cs typeface="Verdana"/>
              </a:rPr>
              <a:t>компьютерной </a:t>
            </a:r>
            <a:r>
              <a:rPr sz="2400" spc="-11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техники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065" y="4731258"/>
            <a:ext cx="704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878787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375" y="0"/>
            <a:ext cx="10471404" cy="755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37235" cy="7559040"/>
          </a:xfrm>
          <a:custGeom>
            <a:avLst/>
            <a:gdLst/>
            <a:ahLst/>
            <a:cxnLst/>
            <a:rect l="l" t="t" r="r" b="b"/>
            <a:pathLst>
              <a:path w="13437235" h="7559040">
                <a:moveTo>
                  <a:pt x="0" y="7559039"/>
                </a:moveTo>
                <a:lnTo>
                  <a:pt x="13437108" y="7559039"/>
                </a:lnTo>
                <a:lnTo>
                  <a:pt x="13437108" y="0"/>
                </a:lnTo>
                <a:lnTo>
                  <a:pt x="0" y="0"/>
                </a:lnTo>
                <a:lnTo>
                  <a:pt x="0" y="75590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130" y="14731"/>
            <a:ext cx="11683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Calibri"/>
                <a:cs typeface="Calibri"/>
              </a:rPr>
              <a:t>П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960" y="397839"/>
            <a:ext cx="112928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100" dirty="0">
                <a:solidFill>
                  <a:srgbClr val="FFFFFF"/>
                </a:solidFill>
                <a:latin typeface="Georgia"/>
                <a:cs typeface="Georgia"/>
              </a:rPr>
              <a:t>Структура</a:t>
            </a:r>
            <a:r>
              <a:rPr sz="3300" b="1" spc="1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Georgia"/>
                <a:cs typeface="Georgia"/>
              </a:rPr>
              <a:t>«Цифровой</a:t>
            </a:r>
            <a:r>
              <a:rPr sz="3300" b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Georgia"/>
                <a:cs typeface="Georgia"/>
              </a:rPr>
              <a:t>образовательной</a:t>
            </a:r>
            <a:r>
              <a:rPr sz="3300" b="1" spc="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300" b="1" spc="110" dirty="0">
                <a:solidFill>
                  <a:srgbClr val="FFFFFF"/>
                </a:solidFill>
                <a:latin typeface="Georgia"/>
                <a:cs typeface="Georgia"/>
              </a:rPr>
              <a:t>среды»</a:t>
            </a:r>
            <a:endParaRPr sz="33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587" y="1891283"/>
            <a:ext cx="6696456" cy="34731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77261" y="3716477"/>
            <a:ext cx="27527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FFFFFF"/>
                </a:solidFill>
                <a:latin typeface="Georgia"/>
                <a:cs typeface="Georgia"/>
              </a:rPr>
              <a:t>ФГИС</a:t>
            </a:r>
            <a:r>
              <a:rPr sz="20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Georgia"/>
                <a:cs typeface="Georgia"/>
              </a:rPr>
              <a:t>«Моя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Georgia"/>
                <a:cs typeface="Georgia"/>
              </a:rPr>
              <a:t>школа»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394" y="4446269"/>
            <a:ext cx="1038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ур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1800" spc="19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800" spc="18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800" spc="190" dirty="0">
                <a:solidFill>
                  <a:srgbClr val="FFFFFF"/>
                </a:solidFill>
                <a:latin typeface="Tahoma"/>
                <a:cs typeface="Tahoma"/>
              </a:rPr>
              <a:t>ев</a:t>
            </a:r>
            <a:r>
              <a:rPr sz="1800" spc="18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800" spc="1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1170" y="4583048"/>
            <a:ext cx="1071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10" dirty="0">
                <a:solidFill>
                  <a:srgbClr val="FFFFFF"/>
                </a:solidFill>
                <a:latin typeface="Tahoma"/>
                <a:cs typeface="Tahoma"/>
              </a:rPr>
              <a:t>Сф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spc="210" dirty="0">
                <a:solidFill>
                  <a:srgbClr val="FFFFFF"/>
                </a:solidFill>
                <a:latin typeface="Tahoma"/>
                <a:cs typeface="Tahoma"/>
              </a:rPr>
              <a:t>ру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8810" y="4454779"/>
            <a:ext cx="1477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Библиотека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материалов</a:t>
            </a:r>
            <a:r>
              <a:rPr sz="1800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541" y="1904238"/>
            <a:ext cx="1697989" cy="657225"/>
          </a:xfrm>
          <a:custGeom>
            <a:avLst/>
            <a:gdLst/>
            <a:ahLst/>
            <a:cxnLst/>
            <a:rect l="l" t="t" r="r" b="b"/>
            <a:pathLst>
              <a:path w="1697989" h="657225">
                <a:moveTo>
                  <a:pt x="0" y="109474"/>
                </a:moveTo>
                <a:lnTo>
                  <a:pt x="8597" y="66801"/>
                </a:lnTo>
                <a:lnTo>
                  <a:pt x="32054" y="32003"/>
                </a:lnTo>
                <a:lnTo>
                  <a:pt x="66852" y="8636"/>
                </a:lnTo>
                <a:lnTo>
                  <a:pt x="109473" y="0"/>
                </a:lnTo>
                <a:lnTo>
                  <a:pt x="1588262" y="0"/>
                </a:lnTo>
                <a:lnTo>
                  <a:pt x="1630807" y="8636"/>
                </a:lnTo>
                <a:lnTo>
                  <a:pt x="1665605" y="32003"/>
                </a:lnTo>
                <a:lnTo>
                  <a:pt x="1689100" y="66801"/>
                </a:lnTo>
                <a:lnTo>
                  <a:pt x="1697735" y="109474"/>
                </a:lnTo>
                <a:lnTo>
                  <a:pt x="1697735" y="547370"/>
                </a:lnTo>
                <a:lnTo>
                  <a:pt x="1689100" y="589914"/>
                </a:lnTo>
                <a:lnTo>
                  <a:pt x="1665605" y="624713"/>
                </a:lnTo>
                <a:lnTo>
                  <a:pt x="1630807" y="648208"/>
                </a:lnTo>
                <a:lnTo>
                  <a:pt x="1588262" y="656844"/>
                </a:lnTo>
                <a:lnTo>
                  <a:pt x="109473" y="656844"/>
                </a:lnTo>
                <a:lnTo>
                  <a:pt x="66852" y="648208"/>
                </a:lnTo>
                <a:lnTo>
                  <a:pt x="32054" y="624713"/>
                </a:lnTo>
                <a:lnTo>
                  <a:pt x="8597" y="589914"/>
                </a:lnTo>
                <a:lnTo>
                  <a:pt x="0" y="547370"/>
                </a:lnTo>
                <a:lnTo>
                  <a:pt x="0" y="109474"/>
                </a:lnTo>
                <a:close/>
              </a:path>
            </a:pathLst>
          </a:custGeom>
          <a:ln w="25907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6375" y="2088641"/>
            <a:ext cx="772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ени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6700" y="2085593"/>
            <a:ext cx="859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Учитель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7348" y="2085593"/>
            <a:ext cx="10045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Родитель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68171" y="2553842"/>
            <a:ext cx="11461115" cy="2461895"/>
            <a:chOff x="1368171" y="2553842"/>
            <a:chExt cx="11461115" cy="2461895"/>
          </a:xfrm>
        </p:grpSpPr>
        <p:sp>
          <p:nvSpPr>
            <p:cNvPr id="15" name="object 15"/>
            <p:cNvSpPr/>
            <p:nvPr/>
          </p:nvSpPr>
          <p:spPr>
            <a:xfrm>
              <a:off x="1368171" y="2553842"/>
              <a:ext cx="2430780" cy="915035"/>
            </a:xfrm>
            <a:custGeom>
              <a:avLst/>
              <a:gdLst/>
              <a:ahLst/>
              <a:cxnLst/>
              <a:rect l="l" t="t" r="r" b="b"/>
              <a:pathLst>
                <a:path w="2430779" h="915035">
                  <a:moveTo>
                    <a:pt x="12954" y="9779"/>
                  </a:moveTo>
                  <a:lnTo>
                    <a:pt x="12700" y="2667"/>
                  </a:lnTo>
                  <a:lnTo>
                    <a:pt x="9779" y="0"/>
                  </a:lnTo>
                  <a:lnTo>
                    <a:pt x="2667" y="254"/>
                  </a:lnTo>
                  <a:lnTo>
                    <a:pt x="0" y="3175"/>
                  </a:lnTo>
                  <a:lnTo>
                    <a:pt x="254" y="10287"/>
                  </a:lnTo>
                  <a:lnTo>
                    <a:pt x="3175" y="12954"/>
                  </a:lnTo>
                  <a:lnTo>
                    <a:pt x="10287" y="12700"/>
                  </a:lnTo>
                  <a:lnTo>
                    <a:pt x="12954" y="9779"/>
                  </a:lnTo>
                  <a:close/>
                </a:path>
                <a:path w="2430779" h="915035">
                  <a:moveTo>
                    <a:pt x="15240" y="34163"/>
                  </a:moveTo>
                  <a:lnTo>
                    <a:pt x="13970" y="27178"/>
                  </a:lnTo>
                  <a:lnTo>
                    <a:pt x="10795" y="24892"/>
                  </a:lnTo>
                  <a:lnTo>
                    <a:pt x="3810" y="26162"/>
                  </a:lnTo>
                  <a:lnTo>
                    <a:pt x="1524" y="29464"/>
                  </a:lnTo>
                  <a:lnTo>
                    <a:pt x="2794" y="36322"/>
                  </a:lnTo>
                  <a:lnTo>
                    <a:pt x="6096" y="38735"/>
                  </a:lnTo>
                  <a:lnTo>
                    <a:pt x="12954" y="37465"/>
                  </a:lnTo>
                  <a:lnTo>
                    <a:pt x="15240" y="34163"/>
                  </a:lnTo>
                  <a:close/>
                </a:path>
                <a:path w="2430779" h="915035">
                  <a:moveTo>
                    <a:pt x="20955" y="58039"/>
                  </a:moveTo>
                  <a:lnTo>
                    <a:pt x="19812" y="54737"/>
                  </a:lnTo>
                  <a:lnTo>
                    <a:pt x="18796" y="51308"/>
                  </a:lnTo>
                  <a:lnTo>
                    <a:pt x="15240" y="49530"/>
                  </a:lnTo>
                  <a:lnTo>
                    <a:pt x="11938" y="50546"/>
                  </a:lnTo>
                  <a:lnTo>
                    <a:pt x="8509" y="51562"/>
                  </a:lnTo>
                  <a:lnTo>
                    <a:pt x="6731" y="55245"/>
                  </a:lnTo>
                  <a:lnTo>
                    <a:pt x="8763" y="61849"/>
                  </a:lnTo>
                  <a:lnTo>
                    <a:pt x="12446" y="63754"/>
                  </a:lnTo>
                  <a:lnTo>
                    <a:pt x="15748" y="62611"/>
                  </a:lnTo>
                  <a:lnTo>
                    <a:pt x="19050" y="61595"/>
                  </a:lnTo>
                  <a:lnTo>
                    <a:pt x="20955" y="58039"/>
                  </a:lnTo>
                  <a:close/>
                </a:path>
                <a:path w="2430779" h="915035">
                  <a:moveTo>
                    <a:pt x="29591" y="81407"/>
                  </a:moveTo>
                  <a:lnTo>
                    <a:pt x="28321" y="78232"/>
                  </a:lnTo>
                  <a:lnTo>
                    <a:pt x="26924" y="74930"/>
                  </a:lnTo>
                  <a:lnTo>
                    <a:pt x="23241" y="73279"/>
                  </a:lnTo>
                  <a:lnTo>
                    <a:pt x="20066" y="74676"/>
                  </a:lnTo>
                  <a:lnTo>
                    <a:pt x="16764" y="75946"/>
                  </a:lnTo>
                  <a:lnTo>
                    <a:pt x="15113" y="79629"/>
                  </a:lnTo>
                  <a:lnTo>
                    <a:pt x="16510" y="82804"/>
                  </a:lnTo>
                  <a:lnTo>
                    <a:pt x="17780" y="86106"/>
                  </a:lnTo>
                  <a:lnTo>
                    <a:pt x="21463" y="87757"/>
                  </a:lnTo>
                  <a:lnTo>
                    <a:pt x="24638" y="86487"/>
                  </a:lnTo>
                  <a:lnTo>
                    <a:pt x="27940" y="85090"/>
                  </a:lnTo>
                  <a:lnTo>
                    <a:pt x="29591" y="81407"/>
                  </a:lnTo>
                  <a:close/>
                </a:path>
                <a:path w="2430779" h="915035">
                  <a:moveTo>
                    <a:pt x="40767" y="103632"/>
                  </a:moveTo>
                  <a:lnTo>
                    <a:pt x="37465" y="97282"/>
                  </a:lnTo>
                  <a:lnTo>
                    <a:pt x="33655" y="96139"/>
                  </a:lnTo>
                  <a:lnTo>
                    <a:pt x="30480" y="97790"/>
                  </a:lnTo>
                  <a:lnTo>
                    <a:pt x="27432" y="99314"/>
                  </a:lnTo>
                  <a:lnTo>
                    <a:pt x="26162" y="103251"/>
                  </a:lnTo>
                  <a:lnTo>
                    <a:pt x="27813" y="106299"/>
                  </a:lnTo>
                  <a:lnTo>
                    <a:pt x="29464" y="109474"/>
                  </a:lnTo>
                  <a:lnTo>
                    <a:pt x="33274" y="110617"/>
                  </a:lnTo>
                  <a:lnTo>
                    <a:pt x="36449" y="108966"/>
                  </a:lnTo>
                  <a:lnTo>
                    <a:pt x="39497" y="107442"/>
                  </a:lnTo>
                  <a:lnTo>
                    <a:pt x="40767" y="103632"/>
                  </a:lnTo>
                  <a:close/>
                </a:path>
                <a:path w="2430779" h="915035">
                  <a:moveTo>
                    <a:pt x="53975" y="124460"/>
                  </a:moveTo>
                  <a:lnTo>
                    <a:pt x="50165" y="118618"/>
                  </a:lnTo>
                  <a:lnTo>
                    <a:pt x="46228" y="117856"/>
                  </a:lnTo>
                  <a:lnTo>
                    <a:pt x="43307" y="119761"/>
                  </a:lnTo>
                  <a:lnTo>
                    <a:pt x="40259" y="121666"/>
                  </a:lnTo>
                  <a:lnTo>
                    <a:pt x="39497" y="125603"/>
                  </a:lnTo>
                  <a:lnTo>
                    <a:pt x="43307" y="131445"/>
                  </a:lnTo>
                  <a:lnTo>
                    <a:pt x="47244" y="132334"/>
                  </a:lnTo>
                  <a:lnTo>
                    <a:pt x="50165" y="130302"/>
                  </a:lnTo>
                  <a:lnTo>
                    <a:pt x="53213" y="128397"/>
                  </a:lnTo>
                  <a:lnTo>
                    <a:pt x="53975" y="124460"/>
                  </a:lnTo>
                  <a:close/>
                </a:path>
                <a:path w="2430779" h="915035">
                  <a:moveTo>
                    <a:pt x="68834" y="144399"/>
                  </a:moveTo>
                  <a:lnTo>
                    <a:pt x="66675" y="141605"/>
                  </a:lnTo>
                  <a:lnTo>
                    <a:pt x="64516" y="138938"/>
                  </a:lnTo>
                  <a:lnTo>
                    <a:pt x="60452" y="138430"/>
                  </a:lnTo>
                  <a:lnTo>
                    <a:pt x="57658" y="140589"/>
                  </a:lnTo>
                  <a:lnTo>
                    <a:pt x="54991" y="142748"/>
                  </a:lnTo>
                  <a:lnTo>
                    <a:pt x="54483" y="146812"/>
                  </a:lnTo>
                  <a:lnTo>
                    <a:pt x="58928" y="152273"/>
                  </a:lnTo>
                  <a:lnTo>
                    <a:pt x="62865" y="152781"/>
                  </a:lnTo>
                  <a:lnTo>
                    <a:pt x="65659" y="150622"/>
                  </a:lnTo>
                  <a:lnTo>
                    <a:pt x="68326" y="148336"/>
                  </a:lnTo>
                  <a:lnTo>
                    <a:pt x="68834" y="144399"/>
                  </a:lnTo>
                  <a:close/>
                </a:path>
                <a:path w="2430779" h="915035">
                  <a:moveTo>
                    <a:pt x="85090" y="163576"/>
                  </a:moveTo>
                  <a:lnTo>
                    <a:pt x="80518" y="158242"/>
                  </a:lnTo>
                  <a:lnTo>
                    <a:pt x="76454" y="157988"/>
                  </a:lnTo>
                  <a:lnTo>
                    <a:pt x="71120" y="162560"/>
                  </a:lnTo>
                  <a:lnTo>
                    <a:pt x="70866" y="166624"/>
                  </a:lnTo>
                  <a:lnTo>
                    <a:pt x="73152" y="169164"/>
                  </a:lnTo>
                  <a:lnTo>
                    <a:pt x="73152" y="169291"/>
                  </a:lnTo>
                  <a:lnTo>
                    <a:pt x="75438" y="171831"/>
                  </a:lnTo>
                  <a:lnTo>
                    <a:pt x="79502" y="172212"/>
                  </a:lnTo>
                  <a:lnTo>
                    <a:pt x="84836" y="167640"/>
                  </a:lnTo>
                  <a:lnTo>
                    <a:pt x="85090" y="163576"/>
                  </a:lnTo>
                  <a:close/>
                </a:path>
                <a:path w="2430779" h="915035">
                  <a:moveTo>
                    <a:pt x="102489" y="181483"/>
                  </a:moveTo>
                  <a:lnTo>
                    <a:pt x="99822" y="178943"/>
                  </a:lnTo>
                  <a:lnTo>
                    <a:pt x="97536" y="176530"/>
                  </a:lnTo>
                  <a:lnTo>
                    <a:pt x="93472" y="176530"/>
                  </a:lnTo>
                  <a:lnTo>
                    <a:pt x="90805" y="179070"/>
                  </a:lnTo>
                  <a:lnTo>
                    <a:pt x="88519" y="181483"/>
                  </a:lnTo>
                  <a:lnTo>
                    <a:pt x="88519" y="185547"/>
                  </a:lnTo>
                  <a:lnTo>
                    <a:pt x="93472" y="190500"/>
                  </a:lnTo>
                  <a:lnTo>
                    <a:pt x="97409" y="190500"/>
                  </a:lnTo>
                  <a:lnTo>
                    <a:pt x="100076" y="187960"/>
                  </a:lnTo>
                  <a:lnTo>
                    <a:pt x="102362" y="185547"/>
                  </a:lnTo>
                  <a:lnTo>
                    <a:pt x="102489" y="181483"/>
                  </a:lnTo>
                  <a:close/>
                </a:path>
                <a:path w="2430779" h="915035">
                  <a:moveTo>
                    <a:pt x="120904" y="202692"/>
                  </a:moveTo>
                  <a:lnTo>
                    <a:pt x="120650" y="198628"/>
                  </a:lnTo>
                  <a:lnTo>
                    <a:pt x="115443" y="193929"/>
                  </a:lnTo>
                  <a:lnTo>
                    <a:pt x="111379" y="194183"/>
                  </a:lnTo>
                  <a:lnTo>
                    <a:pt x="109093" y="196850"/>
                  </a:lnTo>
                  <a:lnTo>
                    <a:pt x="106807" y="199390"/>
                  </a:lnTo>
                  <a:lnTo>
                    <a:pt x="107061" y="203454"/>
                  </a:lnTo>
                  <a:lnTo>
                    <a:pt x="112268" y="208153"/>
                  </a:lnTo>
                  <a:lnTo>
                    <a:pt x="116205" y="207899"/>
                  </a:lnTo>
                  <a:lnTo>
                    <a:pt x="120904" y="202692"/>
                  </a:lnTo>
                  <a:close/>
                </a:path>
                <a:path w="2430779" h="915035">
                  <a:moveTo>
                    <a:pt x="140081" y="219075"/>
                  </a:moveTo>
                  <a:lnTo>
                    <a:pt x="139827" y="215138"/>
                  </a:lnTo>
                  <a:lnTo>
                    <a:pt x="137033" y="212852"/>
                  </a:lnTo>
                  <a:lnTo>
                    <a:pt x="134366" y="210566"/>
                  </a:lnTo>
                  <a:lnTo>
                    <a:pt x="130429" y="210947"/>
                  </a:lnTo>
                  <a:lnTo>
                    <a:pt x="128143" y="213614"/>
                  </a:lnTo>
                  <a:lnTo>
                    <a:pt x="125857" y="216408"/>
                  </a:lnTo>
                  <a:lnTo>
                    <a:pt x="126238" y="220345"/>
                  </a:lnTo>
                  <a:lnTo>
                    <a:pt x="128905" y="222631"/>
                  </a:lnTo>
                  <a:lnTo>
                    <a:pt x="131699" y="224917"/>
                  </a:lnTo>
                  <a:lnTo>
                    <a:pt x="135636" y="224536"/>
                  </a:lnTo>
                  <a:lnTo>
                    <a:pt x="140081" y="219075"/>
                  </a:lnTo>
                  <a:close/>
                </a:path>
                <a:path w="2430779" h="915035">
                  <a:moveTo>
                    <a:pt x="160020" y="234823"/>
                  </a:moveTo>
                  <a:lnTo>
                    <a:pt x="159512" y="230759"/>
                  </a:lnTo>
                  <a:lnTo>
                    <a:pt x="156718" y="228600"/>
                  </a:lnTo>
                  <a:lnTo>
                    <a:pt x="154051" y="226441"/>
                  </a:lnTo>
                  <a:lnTo>
                    <a:pt x="149987" y="226949"/>
                  </a:lnTo>
                  <a:lnTo>
                    <a:pt x="147828" y="229743"/>
                  </a:lnTo>
                  <a:lnTo>
                    <a:pt x="145669" y="232410"/>
                  </a:lnTo>
                  <a:lnTo>
                    <a:pt x="146177" y="236474"/>
                  </a:lnTo>
                  <a:lnTo>
                    <a:pt x="148971" y="238633"/>
                  </a:lnTo>
                  <a:lnTo>
                    <a:pt x="151638" y="240792"/>
                  </a:lnTo>
                  <a:lnTo>
                    <a:pt x="155702" y="240284"/>
                  </a:lnTo>
                  <a:lnTo>
                    <a:pt x="157861" y="237490"/>
                  </a:lnTo>
                  <a:lnTo>
                    <a:pt x="160020" y="234823"/>
                  </a:lnTo>
                  <a:close/>
                </a:path>
                <a:path w="2430779" h="915035">
                  <a:moveTo>
                    <a:pt x="180467" y="249682"/>
                  </a:moveTo>
                  <a:lnTo>
                    <a:pt x="179832" y="245618"/>
                  </a:lnTo>
                  <a:lnTo>
                    <a:pt x="176911" y="243586"/>
                  </a:lnTo>
                  <a:lnTo>
                    <a:pt x="174117" y="241554"/>
                  </a:lnTo>
                  <a:lnTo>
                    <a:pt x="170053" y="242189"/>
                  </a:lnTo>
                  <a:lnTo>
                    <a:pt x="168021" y="245110"/>
                  </a:lnTo>
                  <a:lnTo>
                    <a:pt x="165989" y="247904"/>
                  </a:lnTo>
                  <a:lnTo>
                    <a:pt x="166624" y="251968"/>
                  </a:lnTo>
                  <a:lnTo>
                    <a:pt x="169545" y="254000"/>
                  </a:lnTo>
                  <a:lnTo>
                    <a:pt x="172339" y="256032"/>
                  </a:lnTo>
                  <a:lnTo>
                    <a:pt x="176403" y="255270"/>
                  </a:lnTo>
                  <a:lnTo>
                    <a:pt x="180467" y="249682"/>
                  </a:lnTo>
                  <a:close/>
                </a:path>
                <a:path w="2430779" h="915035">
                  <a:moveTo>
                    <a:pt x="201295" y="264033"/>
                  </a:moveTo>
                  <a:lnTo>
                    <a:pt x="200533" y="260096"/>
                  </a:lnTo>
                  <a:lnTo>
                    <a:pt x="197612" y="258064"/>
                  </a:lnTo>
                  <a:lnTo>
                    <a:pt x="194691" y="256159"/>
                  </a:lnTo>
                  <a:lnTo>
                    <a:pt x="190754" y="256921"/>
                  </a:lnTo>
                  <a:lnTo>
                    <a:pt x="188849" y="259715"/>
                  </a:lnTo>
                  <a:lnTo>
                    <a:pt x="186817" y="262636"/>
                  </a:lnTo>
                  <a:lnTo>
                    <a:pt x="187579" y="266573"/>
                  </a:lnTo>
                  <a:lnTo>
                    <a:pt x="190500" y="268605"/>
                  </a:lnTo>
                  <a:lnTo>
                    <a:pt x="193421" y="270510"/>
                  </a:lnTo>
                  <a:lnTo>
                    <a:pt x="197358" y="269748"/>
                  </a:lnTo>
                  <a:lnTo>
                    <a:pt x="199263" y="266954"/>
                  </a:lnTo>
                  <a:lnTo>
                    <a:pt x="201295" y="264033"/>
                  </a:lnTo>
                  <a:close/>
                </a:path>
                <a:path w="2430779" h="915035">
                  <a:moveTo>
                    <a:pt x="222631" y="277749"/>
                  </a:moveTo>
                  <a:lnTo>
                    <a:pt x="221742" y="273812"/>
                  </a:lnTo>
                  <a:lnTo>
                    <a:pt x="218821" y="271907"/>
                  </a:lnTo>
                  <a:lnTo>
                    <a:pt x="215773" y="270002"/>
                  </a:lnTo>
                  <a:lnTo>
                    <a:pt x="211836" y="270891"/>
                  </a:lnTo>
                  <a:lnTo>
                    <a:pt x="208026" y="276733"/>
                  </a:lnTo>
                  <a:lnTo>
                    <a:pt x="208915" y="280670"/>
                  </a:lnTo>
                  <a:lnTo>
                    <a:pt x="211963" y="282575"/>
                  </a:lnTo>
                  <a:lnTo>
                    <a:pt x="214884" y="284480"/>
                  </a:lnTo>
                  <a:lnTo>
                    <a:pt x="218821" y="283591"/>
                  </a:lnTo>
                  <a:lnTo>
                    <a:pt x="222631" y="277749"/>
                  </a:lnTo>
                  <a:close/>
                </a:path>
                <a:path w="2430779" h="915035">
                  <a:moveTo>
                    <a:pt x="244221" y="290703"/>
                  </a:moveTo>
                  <a:lnTo>
                    <a:pt x="243205" y="286766"/>
                  </a:lnTo>
                  <a:lnTo>
                    <a:pt x="240157" y="284988"/>
                  </a:lnTo>
                  <a:lnTo>
                    <a:pt x="237109" y="283337"/>
                  </a:lnTo>
                  <a:lnTo>
                    <a:pt x="233172" y="284353"/>
                  </a:lnTo>
                  <a:lnTo>
                    <a:pt x="231521" y="287401"/>
                  </a:lnTo>
                  <a:lnTo>
                    <a:pt x="229743" y="290449"/>
                  </a:lnTo>
                  <a:lnTo>
                    <a:pt x="230759" y="294259"/>
                  </a:lnTo>
                  <a:lnTo>
                    <a:pt x="236855" y="297815"/>
                  </a:lnTo>
                  <a:lnTo>
                    <a:pt x="240792" y="296799"/>
                  </a:lnTo>
                  <a:lnTo>
                    <a:pt x="242443" y="293751"/>
                  </a:lnTo>
                  <a:lnTo>
                    <a:pt x="244221" y="290703"/>
                  </a:lnTo>
                  <a:close/>
                </a:path>
                <a:path w="2430779" h="915035">
                  <a:moveTo>
                    <a:pt x="266306" y="303276"/>
                  </a:moveTo>
                  <a:lnTo>
                    <a:pt x="265176" y="299466"/>
                  </a:lnTo>
                  <a:lnTo>
                    <a:pt x="262255" y="297688"/>
                  </a:lnTo>
                  <a:lnTo>
                    <a:pt x="259080" y="295910"/>
                  </a:lnTo>
                  <a:lnTo>
                    <a:pt x="255270" y="296926"/>
                  </a:lnTo>
                  <a:lnTo>
                    <a:pt x="251714" y="303022"/>
                  </a:lnTo>
                  <a:lnTo>
                    <a:pt x="252857" y="306959"/>
                  </a:lnTo>
                  <a:lnTo>
                    <a:pt x="255905" y="308737"/>
                  </a:lnTo>
                  <a:lnTo>
                    <a:pt x="258953" y="310388"/>
                  </a:lnTo>
                  <a:lnTo>
                    <a:pt x="262750" y="309372"/>
                  </a:lnTo>
                  <a:lnTo>
                    <a:pt x="266306" y="303276"/>
                  </a:lnTo>
                  <a:close/>
                </a:path>
                <a:path w="2430779" h="915035">
                  <a:moveTo>
                    <a:pt x="288531" y="315341"/>
                  </a:moveTo>
                  <a:lnTo>
                    <a:pt x="287274" y="311531"/>
                  </a:lnTo>
                  <a:lnTo>
                    <a:pt x="284226" y="309880"/>
                  </a:lnTo>
                  <a:lnTo>
                    <a:pt x="281051" y="308229"/>
                  </a:lnTo>
                  <a:lnTo>
                    <a:pt x="277241" y="309372"/>
                  </a:lnTo>
                  <a:lnTo>
                    <a:pt x="275590" y="312547"/>
                  </a:lnTo>
                  <a:lnTo>
                    <a:pt x="273939" y="315595"/>
                  </a:lnTo>
                  <a:lnTo>
                    <a:pt x="275209" y="319532"/>
                  </a:lnTo>
                  <a:lnTo>
                    <a:pt x="278244" y="321056"/>
                  </a:lnTo>
                  <a:lnTo>
                    <a:pt x="281419" y="322707"/>
                  </a:lnTo>
                  <a:lnTo>
                    <a:pt x="285242" y="321564"/>
                  </a:lnTo>
                  <a:lnTo>
                    <a:pt x="286893" y="318389"/>
                  </a:lnTo>
                  <a:lnTo>
                    <a:pt x="288531" y="315341"/>
                  </a:lnTo>
                  <a:close/>
                </a:path>
                <a:path w="2430779" h="915035">
                  <a:moveTo>
                    <a:pt x="311023" y="327152"/>
                  </a:moveTo>
                  <a:lnTo>
                    <a:pt x="309880" y="323342"/>
                  </a:lnTo>
                  <a:lnTo>
                    <a:pt x="306705" y="321691"/>
                  </a:lnTo>
                  <a:lnTo>
                    <a:pt x="303657" y="320040"/>
                  </a:lnTo>
                  <a:lnTo>
                    <a:pt x="299720" y="321183"/>
                  </a:lnTo>
                  <a:lnTo>
                    <a:pt x="298196" y="324358"/>
                  </a:lnTo>
                  <a:lnTo>
                    <a:pt x="296545" y="327406"/>
                  </a:lnTo>
                  <a:lnTo>
                    <a:pt x="297688" y="331343"/>
                  </a:lnTo>
                  <a:lnTo>
                    <a:pt x="300863" y="332867"/>
                  </a:lnTo>
                  <a:lnTo>
                    <a:pt x="303911" y="334518"/>
                  </a:lnTo>
                  <a:lnTo>
                    <a:pt x="307721" y="333375"/>
                  </a:lnTo>
                  <a:lnTo>
                    <a:pt x="309372" y="330200"/>
                  </a:lnTo>
                  <a:lnTo>
                    <a:pt x="311023" y="327152"/>
                  </a:lnTo>
                  <a:close/>
                </a:path>
                <a:path w="2430779" h="915035">
                  <a:moveTo>
                    <a:pt x="333756" y="338201"/>
                  </a:moveTo>
                  <a:lnTo>
                    <a:pt x="332486" y="334391"/>
                  </a:lnTo>
                  <a:lnTo>
                    <a:pt x="326136" y="331343"/>
                  </a:lnTo>
                  <a:lnTo>
                    <a:pt x="322326" y="332740"/>
                  </a:lnTo>
                  <a:lnTo>
                    <a:pt x="320802" y="335788"/>
                  </a:lnTo>
                  <a:lnTo>
                    <a:pt x="319278" y="338963"/>
                  </a:lnTo>
                  <a:lnTo>
                    <a:pt x="320548" y="342773"/>
                  </a:lnTo>
                  <a:lnTo>
                    <a:pt x="326898" y="345821"/>
                  </a:lnTo>
                  <a:lnTo>
                    <a:pt x="330708" y="344551"/>
                  </a:lnTo>
                  <a:lnTo>
                    <a:pt x="333756" y="338201"/>
                  </a:lnTo>
                  <a:close/>
                </a:path>
                <a:path w="2430779" h="915035">
                  <a:moveTo>
                    <a:pt x="356616" y="349250"/>
                  </a:moveTo>
                  <a:lnTo>
                    <a:pt x="355346" y="345440"/>
                  </a:lnTo>
                  <a:lnTo>
                    <a:pt x="348996" y="342392"/>
                  </a:lnTo>
                  <a:lnTo>
                    <a:pt x="345186" y="343789"/>
                  </a:lnTo>
                  <a:lnTo>
                    <a:pt x="343662" y="346964"/>
                  </a:lnTo>
                  <a:lnTo>
                    <a:pt x="342138" y="350012"/>
                  </a:lnTo>
                  <a:lnTo>
                    <a:pt x="343408" y="353822"/>
                  </a:lnTo>
                  <a:lnTo>
                    <a:pt x="349758" y="356870"/>
                  </a:lnTo>
                  <a:lnTo>
                    <a:pt x="353568" y="355600"/>
                  </a:lnTo>
                  <a:lnTo>
                    <a:pt x="356616" y="349250"/>
                  </a:lnTo>
                  <a:close/>
                </a:path>
                <a:path w="2430779" h="915035">
                  <a:moveTo>
                    <a:pt x="379857" y="359410"/>
                  </a:moveTo>
                  <a:lnTo>
                    <a:pt x="378333" y="355600"/>
                  </a:lnTo>
                  <a:lnTo>
                    <a:pt x="371983" y="352806"/>
                  </a:lnTo>
                  <a:lnTo>
                    <a:pt x="368173" y="354203"/>
                  </a:lnTo>
                  <a:lnTo>
                    <a:pt x="366776" y="357505"/>
                  </a:lnTo>
                  <a:lnTo>
                    <a:pt x="365379" y="360680"/>
                  </a:lnTo>
                  <a:lnTo>
                    <a:pt x="366776" y="364490"/>
                  </a:lnTo>
                  <a:lnTo>
                    <a:pt x="370078" y="365887"/>
                  </a:lnTo>
                  <a:lnTo>
                    <a:pt x="373253" y="367284"/>
                  </a:lnTo>
                  <a:lnTo>
                    <a:pt x="376936" y="365760"/>
                  </a:lnTo>
                  <a:lnTo>
                    <a:pt x="378460" y="362585"/>
                  </a:lnTo>
                  <a:lnTo>
                    <a:pt x="379857" y="359410"/>
                  </a:lnTo>
                  <a:close/>
                </a:path>
                <a:path w="2430779" h="915035">
                  <a:moveTo>
                    <a:pt x="403098" y="369443"/>
                  </a:moveTo>
                  <a:lnTo>
                    <a:pt x="401447" y="365760"/>
                  </a:lnTo>
                  <a:lnTo>
                    <a:pt x="398272" y="364363"/>
                  </a:lnTo>
                  <a:lnTo>
                    <a:pt x="394970" y="363093"/>
                  </a:lnTo>
                  <a:lnTo>
                    <a:pt x="391287" y="364617"/>
                  </a:lnTo>
                  <a:lnTo>
                    <a:pt x="390017" y="367919"/>
                  </a:lnTo>
                  <a:lnTo>
                    <a:pt x="388620" y="371094"/>
                  </a:lnTo>
                  <a:lnTo>
                    <a:pt x="390144" y="374904"/>
                  </a:lnTo>
                  <a:lnTo>
                    <a:pt x="396748" y="377444"/>
                  </a:lnTo>
                  <a:lnTo>
                    <a:pt x="400431" y="375920"/>
                  </a:lnTo>
                  <a:lnTo>
                    <a:pt x="401701" y="372745"/>
                  </a:lnTo>
                  <a:lnTo>
                    <a:pt x="403098" y="369443"/>
                  </a:lnTo>
                  <a:close/>
                </a:path>
                <a:path w="2430779" h="915035">
                  <a:moveTo>
                    <a:pt x="426593" y="379095"/>
                  </a:moveTo>
                  <a:lnTo>
                    <a:pt x="425069" y="375285"/>
                  </a:lnTo>
                  <a:lnTo>
                    <a:pt x="418465" y="372745"/>
                  </a:lnTo>
                  <a:lnTo>
                    <a:pt x="414782" y="374269"/>
                  </a:lnTo>
                  <a:lnTo>
                    <a:pt x="413512" y="377444"/>
                  </a:lnTo>
                  <a:lnTo>
                    <a:pt x="412115" y="380746"/>
                  </a:lnTo>
                  <a:lnTo>
                    <a:pt x="413766" y="384429"/>
                  </a:lnTo>
                  <a:lnTo>
                    <a:pt x="416941" y="385826"/>
                  </a:lnTo>
                  <a:lnTo>
                    <a:pt x="420243" y="387096"/>
                  </a:lnTo>
                  <a:lnTo>
                    <a:pt x="423926" y="385572"/>
                  </a:lnTo>
                  <a:lnTo>
                    <a:pt x="425196" y="382270"/>
                  </a:lnTo>
                  <a:lnTo>
                    <a:pt x="426593" y="379095"/>
                  </a:lnTo>
                  <a:close/>
                </a:path>
                <a:path w="2430779" h="915035">
                  <a:moveTo>
                    <a:pt x="450088" y="388366"/>
                  </a:moveTo>
                  <a:lnTo>
                    <a:pt x="448437" y="384683"/>
                  </a:lnTo>
                  <a:lnTo>
                    <a:pt x="445135" y="383413"/>
                  </a:lnTo>
                  <a:lnTo>
                    <a:pt x="441833" y="382270"/>
                  </a:lnTo>
                  <a:lnTo>
                    <a:pt x="438150" y="383921"/>
                  </a:lnTo>
                  <a:lnTo>
                    <a:pt x="437007" y="387223"/>
                  </a:lnTo>
                  <a:lnTo>
                    <a:pt x="435737" y="390525"/>
                  </a:lnTo>
                  <a:lnTo>
                    <a:pt x="437388" y="394081"/>
                  </a:lnTo>
                  <a:lnTo>
                    <a:pt x="443992" y="396621"/>
                  </a:lnTo>
                  <a:lnTo>
                    <a:pt x="447675" y="394970"/>
                  </a:lnTo>
                  <a:lnTo>
                    <a:pt x="448945" y="391668"/>
                  </a:lnTo>
                  <a:lnTo>
                    <a:pt x="450088" y="388366"/>
                  </a:lnTo>
                  <a:close/>
                </a:path>
                <a:path w="2430779" h="915035">
                  <a:moveTo>
                    <a:pt x="473964" y="397256"/>
                  </a:moveTo>
                  <a:lnTo>
                    <a:pt x="472313" y="393573"/>
                  </a:lnTo>
                  <a:lnTo>
                    <a:pt x="469011" y="392430"/>
                  </a:lnTo>
                  <a:lnTo>
                    <a:pt x="469011" y="392303"/>
                  </a:lnTo>
                  <a:lnTo>
                    <a:pt x="465709" y="391160"/>
                  </a:lnTo>
                  <a:lnTo>
                    <a:pt x="462026" y="392811"/>
                  </a:lnTo>
                  <a:lnTo>
                    <a:pt x="460756" y="396113"/>
                  </a:lnTo>
                  <a:lnTo>
                    <a:pt x="459613" y="399415"/>
                  </a:lnTo>
                  <a:lnTo>
                    <a:pt x="461264" y="402971"/>
                  </a:lnTo>
                  <a:lnTo>
                    <a:pt x="467868" y="405511"/>
                  </a:lnTo>
                  <a:lnTo>
                    <a:pt x="471424" y="403860"/>
                  </a:lnTo>
                  <a:lnTo>
                    <a:pt x="473964" y="397256"/>
                  </a:lnTo>
                  <a:close/>
                </a:path>
                <a:path w="2430779" h="915035">
                  <a:moveTo>
                    <a:pt x="497713" y="405892"/>
                  </a:moveTo>
                  <a:lnTo>
                    <a:pt x="495935" y="402209"/>
                  </a:lnTo>
                  <a:lnTo>
                    <a:pt x="489331" y="399923"/>
                  </a:lnTo>
                  <a:lnTo>
                    <a:pt x="485648" y="401701"/>
                  </a:lnTo>
                  <a:lnTo>
                    <a:pt x="484632" y="405003"/>
                  </a:lnTo>
                  <a:lnTo>
                    <a:pt x="483489" y="408305"/>
                  </a:lnTo>
                  <a:lnTo>
                    <a:pt x="485140" y="411988"/>
                  </a:lnTo>
                  <a:lnTo>
                    <a:pt x="488569" y="413131"/>
                  </a:lnTo>
                  <a:lnTo>
                    <a:pt x="491871" y="414274"/>
                  </a:lnTo>
                  <a:lnTo>
                    <a:pt x="495427" y="412496"/>
                  </a:lnTo>
                  <a:lnTo>
                    <a:pt x="497713" y="405892"/>
                  </a:lnTo>
                  <a:close/>
                </a:path>
                <a:path w="2430779" h="915035">
                  <a:moveTo>
                    <a:pt x="521716" y="414147"/>
                  </a:moveTo>
                  <a:lnTo>
                    <a:pt x="519938" y="410464"/>
                  </a:lnTo>
                  <a:lnTo>
                    <a:pt x="513334" y="408178"/>
                  </a:lnTo>
                  <a:lnTo>
                    <a:pt x="509778" y="409956"/>
                  </a:lnTo>
                  <a:lnTo>
                    <a:pt x="507492" y="416560"/>
                  </a:lnTo>
                  <a:lnTo>
                    <a:pt x="509270" y="420243"/>
                  </a:lnTo>
                  <a:lnTo>
                    <a:pt x="515874" y="422529"/>
                  </a:lnTo>
                  <a:lnTo>
                    <a:pt x="519430" y="420751"/>
                  </a:lnTo>
                  <a:lnTo>
                    <a:pt x="521716" y="414147"/>
                  </a:lnTo>
                  <a:close/>
                </a:path>
                <a:path w="2430779" h="915035">
                  <a:moveTo>
                    <a:pt x="545846" y="422021"/>
                  </a:moveTo>
                  <a:lnTo>
                    <a:pt x="543941" y="418465"/>
                  </a:lnTo>
                  <a:lnTo>
                    <a:pt x="540639" y="417449"/>
                  </a:lnTo>
                  <a:lnTo>
                    <a:pt x="537210" y="416433"/>
                  </a:lnTo>
                  <a:lnTo>
                    <a:pt x="533654" y="418211"/>
                  </a:lnTo>
                  <a:lnTo>
                    <a:pt x="531622" y="424942"/>
                  </a:lnTo>
                  <a:lnTo>
                    <a:pt x="533400" y="428498"/>
                  </a:lnTo>
                  <a:lnTo>
                    <a:pt x="536829" y="429514"/>
                  </a:lnTo>
                  <a:lnTo>
                    <a:pt x="540131" y="430657"/>
                  </a:lnTo>
                  <a:lnTo>
                    <a:pt x="543687" y="428752"/>
                  </a:lnTo>
                  <a:lnTo>
                    <a:pt x="544703" y="425450"/>
                  </a:lnTo>
                  <a:lnTo>
                    <a:pt x="545846" y="422021"/>
                  </a:lnTo>
                  <a:close/>
                </a:path>
                <a:path w="2430779" h="915035">
                  <a:moveTo>
                    <a:pt x="570103" y="429641"/>
                  </a:moveTo>
                  <a:lnTo>
                    <a:pt x="568198" y="426085"/>
                  </a:lnTo>
                  <a:lnTo>
                    <a:pt x="564769" y="425069"/>
                  </a:lnTo>
                  <a:lnTo>
                    <a:pt x="561467" y="424053"/>
                  </a:lnTo>
                  <a:lnTo>
                    <a:pt x="557911" y="425831"/>
                  </a:lnTo>
                  <a:lnTo>
                    <a:pt x="556895" y="429260"/>
                  </a:lnTo>
                  <a:lnTo>
                    <a:pt x="555752" y="432562"/>
                  </a:lnTo>
                  <a:lnTo>
                    <a:pt x="557657" y="436118"/>
                  </a:lnTo>
                  <a:lnTo>
                    <a:pt x="560959" y="437134"/>
                  </a:lnTo>
                  <a:lnTo>
                    <a:pt x="564388" y="438277"/>
                  </a:lnTo>
                  <a:lnTo>
                    <a:pt x="567944" y="436372"/>
                  </a:lnTo>
                  <a:lnTo>
                    <a:pt x="568960" y="433070"/>
                  </a:lnTo>
                  <a:lnTo>
                    <a:pt x="570103" y="429641"/>
                  </a:lnTo>
                  <a:close/>
                </a:path>
                <a:path w="2430779" h="915035">
                  <a:moveTo>
                    <a:pt x="594233" y="437007"/>
                  </a:moveTo>
                  <a:lnTo>
                    <a:pt x="592328" y="433578"/>
                  </a:lnTo>
                  <a:lnTo>
                    <a:pt x="588899" y="432562"/>
                  </a:lnTo>
                  <a:lnTo>
                    <a:pt x="585597" y="431546"/>
                  </a:lnTo>
                  <a:lnTo>
                    <a:pt x="582041" y="433578"/>
                  </a:lnTo>
                  <a:lnTo>
                    <a:pt x="581025" y="437007"/>
                  </a:lnTo>
                  <a:lnTo>
                    <a:pt x="580136" y="440309"/>
                  </a:lnTo>
                  <a:lnTo>
                    <a:pt x="582041" y="443738"/>
                  </a:lnTo>
                  <a:lnTo>
                    <a:pt x="585470" y="444754"/>
                  </a:lnTo>
                  <a:lnTo>
                    <a:pt x="588772" y="445770"/>
                  </a:lnTo>
                  <a:lnTo>
                    <a:pt x="592328" y="443738"/>
                  </a:lnTo>
                  <a:lnTo>
                    <a:pt x="593344" y="440309"/>
                  </a:lnTo>
                  <a:lnTo>
                    <a:pt x="594233" y="437007"/>
                  </a:lnTo>
                  <a:close/>
                </a:path>
                <a:path w="2430779" h="915035">
                  <a:moveTo>
                    <a:pt x="618744" y="444119"/>
                  </a:moveTo>
                  <a:lnTo>
                    <a:pt x="616712" y="440563"/>
                  </a:lnTo>
                  <a:lnTo>
                    <a:pt x="613410" y="439674"/>
                  </a:lnTo>
                  <a:lnTo>
                    <a:pt x="609981" y="438658"/>
                  </a:lnTo>
                  <a:lnTo>
                    <a:pt x="606425" y="440563"/>
                  </a:lnTo>
                  <a:lnTo>
                    <a:pt x="605536" y="444119"/>
                  </a:lnTo>
                  <a:lnTo>
                    <a:pt x="604520" y="447294"/>
                  </a:lnTo>
                  <a:lnTo>
                    <a:pt x="606425" y="450850"/>
                  </a:lnTo>
                  <a:lnTo>
                    <a:pt x="609854" y="451866"/>
                  </a:lnTo>
                  <a:lnTo>
                    <a:pt x="613283" y="452755"/>
                  </a:lnTo>
                  <a:lnTo>
                    <a:pt x="616712" y="450850"/>
                  </a:lnTo>
                  <a:lnTo>
                    <a:pt x="617728" y="447294"/>
                  </a:lnTo>
                  <a:lnTo>
                    <a:pt x="618744" y="444119"/>
                  </a:lnTo>
                  <a:close/>
                </a:path>
                <a:path w="2430779" h="915035">
                  <a:moveTo>
                    <a:pt x="643128" y="450977"/>
                  </a:moveTo>
                  <a:lnTo>
                    <a:pt x="641096" y="447421"/>
                  </a:lnTo>
                  <a:lnTo>
                    <a:pt x="634238" y="445643"/>
                  </a:lnTo>
                  <a:lnTo>
                    <a:pt x="630809" y="447675"/>
                  </a:lnTo>
                  <a:lnTo>
                    <a:pt x="629031" y="454533"/>
                  </a:lnTo>
                  <a:lnTo>
                    <a:pt x="631063" y="457962"/>
                  </a:lnTo>
                  <a:lnTo>
                    <a:pt x="637794" y="459740"/>
                  </a:lnTo>
                  <a:lnTo>
                    <a:pt x="641350" y="457708"/>
                  </a:lnTo>
                  <a:lnTo>
                    <a:pt x="642239" y="454279"/>
                  </a:lnTo>
                  <a:lnTo>
                    <a:pt x="643128" y="450977"/>
                  </a:lnTo>
                  <a:close/>
                </a:path>
                <a:path w="2430779" h="915035">
                  <a:moveTo>
                    <a:pt x="667639" y="457327"/>
                  </a:moveTo>
                  <a:lnTo>
                    <a:pt x="665607" y="453898"/>
                  </a:lnTo>
                  <a:lnTo>
                    <a:pt x="658876" y="452120"/>
                  </a:lnTo>
                  <a:lnTo>
                    <a:pt x="655320" y="454152"/>
                  </a:lnTo>
                  <a:lnTo>
                    <a:pt x="654431" y="457581"/>
                  </a:lnTo>
                  <a:lnTo>
                    <a:pt x="653542" y="460883"/>
                  </a:lnTo>
                  <a:lnTo>
                    <a:pt x="655574" y="464439"/>
                  </a:lnTo>
                  <a:lnTo>
                    <a:pt x="659003" y="465201"/>
                  </a:lnTo>
                  <a:lnTo>
                    <a:pt x="662432" y="466090"/>
                  </a:lnTo>
                  <a:lnTo>
                    <a:pt x="665861" y="464058"/>
                  </a:lnTo>
                  <a:lnTo>
                    <a:pt x="666750" y="460756"/>
                  </a:lnTo>
                  <a:lnTo>
                    <a:pt x="667639" y="457327"/>
                  </a:lnTo>
                  <a:close/>
                </a:path>
                <a:path w="2430779" h="915035">
                  <a:moveTo>
                    <a:pt x="692277" y="463677"/>
                  </a:moveTo>
                  <a:lnTo>
                    <a:pt x="690245" y="460248"/>
                  </a:lnTo>
                  <a:lnTo>
                    <a:pt x="683387" y="458470"/>
                  </a:lnTo>
                  <a:lnTo>
                    <a:pt x="679958" y="460502"/>
                  </a:lnTo>
                  <a:lnTo>
                    <a:pt x="678180" y="467360"/>
                  </a:lnTo>
                  <a:lnTo>
                    <a:pt x="680212" y="470789"/>
                  </a:lnTo>
                  <a:lnTo>
                    <a:pt x="687070" y="472567"/>
                  </a:lnTo>
                  <a:lnTo>
                    <a:pt x="690499" y="470535"/>
                  </a:lnTo>
                  <a:lnTo>
                    <a:pt x="692277" y="463677"/>
                  </a:lnTo>
                  <a:close/>
                </a:path>
                <a:path w="2430779" h="915035">
                  <a:moveTo>
                    <a:pt x="716915" y="469392"/>
                  </a:moveTo>
                  <a:lnTo>
                    <a:pt x="714883" y="465963"/>
                  </a:lnTo>
                  <a:lnTo>
                    <a:pt x="711454" y="465201"/>
                  </a:lnTo>
                  <a:lnTo>
                    <a:pt x="708025" y="464312"/>
                  </a:lnTo>
                  <a:lnTo>
                    <a:pt x="704596" y="466471"/>
                  </a:lnTo>
                  <a:lnTo>
                    <a:pt x="703707" y="469900"/>
                  </a:lnTo>
                  <a:lnTo>
                    <a:pt x="702945" y="473329"/>
                  </a:lnTo>
                  <a:lnTo>
                    <a:pt x="705104" y="476758"/>
                  </a:lnTo>
                  <a:lnTo>
                    <a:pt x="711962" y="478282"/>
                  </a:lnTo>
                  <a:lnTo>
                    <a:pt x="715391" y="476250"/>
                  </a:lnTo>
                  <a:lnTo>
                    <a:pt x="716915" y="469392"/>
                  </a:lnTo>
                  <a:close/>
                </a:path>
                <a:path w="2430779" h="915035">
                  <a:moveTo>
                    <a:pt x="741680" y="475234"/>
                  </a:moveTo>
                  <a:lnTo>
                    <a:pt x="739521" y="471805"/>
                  </a:lnTo>
                  <a:lnTo>
                    <a:pt x="736092" y="470916"/>
                  </a:lnTo>
                  <a:lnTo>
                    <a:pt x="732663" y="470154"/>
                  </a:lnTo>
                  <a:lnTo>
                    <a:pt x="729361" y="472313"/>
                  </a:lnTo>
                  <a:lnTo>
                    <a:pt x="728472" y="475742"/>
                  </a:lnTo>
                  <a:lnTo>
                    <a:pt x="727710" y="479171"/>
                  </a:lnTo>
                  <a:lnTo>
                    <a:pt x="729869" y="482600"/>
                  </a:lnTo>
                  <a:lnTo>
                    <a:pt x="736727" y="484124"/>
                  </a:lnTo>
                  <a:lnTo>
                    <a:pt x="740029" y="481965"/>
                  </a:lnTo>
                  <a:lnTo>
                    <a:pt x="740918" y="478663"/>
                  </a:lnTo>
                  <a:lnTo>
                    <a:pt x="741680" y="475234"/>
                  </a:lnTo>
                  <a:close/>
                </a:path>
                <a:path w="2430779" h="915035">
                  <a:moveTo>
                    <a:pt x="766445" y="480314"/>
                  </a:moveTo>
                  <a:lnTo>
                    <a:pt x="764286" y="477012"/>
                  </a:lnTo>
                  <a:lnTo>
                    <a:pt x="760857" y="476250"/>
                  </a:lnTo>
                  <a:lnTo>
                    <a:pt x="757428" y="475615"/>
                  </a:lnTo>
                  <a:lnTo>
                    <a:pt x="753999" y="477774"/>
                  </a:lnTo>
                  <a:lnTo>
                    <a:pt x="753364" y="481203"/>
                  </a:lnTo>
                  <a:lnTo>
                    <a:pt x="752602" y="484632"/>
                  </a:lnTo>
                  <a:lnTo>
                    <a:pt x="754761" y="487934"/>
                  </a:lnTo>
                  <a:lnTo>
                    <a:pt x="761619" y="489458"/>
                  </a:lnTo>
                  <a:lnTo>
                    <a:pt x="765048" y="487172"/>
                  </a:lnTo>
                  <a:lnTo>
                    <a:pt x="765810" y="483743"/>
                  </a:lnTo>
                  <a:lnTo>
                    <a:pt x="766445" y="480314"/>
                  </a:lnTo>
                  <a:close/>
                </a:path>
                <a:path w="2430779" h="915035">
                  <a:moveTo>
                    <a:pt x="791337" y="485648"/>
                  </a:moveTo>
                  <a:lnTo>
                    <a:pt x="789178" y="482219"/>
                  </a:lnTo>
                  <a:lnTo>
                    <a:pt x="785749" y="481584"/>
                  </a:lnTo>
                  <a:lnTo>
                    <a:pt x="782320" y="480822"/>
                  </a:lnTo>
                  <a:lnTo>
                    <a:pt x="778891" y="482981"/>
                  </a:lnTo>
                  <a:lnTo>
                    <a:pt x="778129" y="486410"/>
                  </a:lnTo>
                  <a:lnTo>
                    <a:pt x="777494" y="489839"/>
                  </a:lnTo>
                  <a:lnTo>
                    <a:pt x="779653" y="493268"/>
                  </a:lnTo>
                  <a:lnTo>
                    <a:pt x="783082" y="493903"/>
                  </a:lnTo>
                  <a:lnTo>
                    <a:pt x="786511" y="494665"/>
                  </a:lnTo>
                  <a:lnTo>
                    <a:pt x="789940" y="492506"/>
                  </a:lnTo>
                  <a:lnTo>
                    <a:pt x="790575" y="489077"/>
                  </a:lnTo>
                  <a:lnTo>
                    <a:pt x="791337" y="485648"/>
                  </a:lnTo>
                  <a:close/>
                </a:path>
                <a:path w="2430779" h="915035">
                  <a:moveTo>
                    <a:pt x="816229" y="490220"/>
                  </a:moveTo>
                  <a:lnTo>
                    <a:pt x="813943" y="486918"/>
                  </a:lnTo>
                  <a:lnTo>
                    <a:pt x="807085" y="485648"/>
                  </a:lnTo>
                  <a:lnTo>
                    <a:pt x="803783" y="487934"/>
                  </a:lnTo>
                  <a:lnTo>
                    <a:pt x="802513" y="494919"/>
                  </a:lnTo>
                  <a:lnTo>
                    <a:pt x="804799" y="498221"/>
                  </a:lnTo>
                  <a:lnTo>
                    <a:pt x="811657" y="499491"/>
                  </a:lnTo>
                  <a:lnTo>
                    <a:pt x="814959" y="497205"/>
                  </a:lnTo>
                  <a:lnTo>
                    <a:pt x="816229" y="490220"/>
                  </a:lnTo>
                  <a:close/>
                </a:path>
                <a:path w="2430779" h="915035">
                  <a:moveTo>
                    <a:pt x="841248" y="494919"/>
                  </a:moveTo>
                  <a:lnTo>
                    <a:pt x="838962" y="491617"/>
                  </a:lnTo>
                  <a:lnTo>
                    <a:pt x="831977" y="490347"/>
                  </a:lnTo>
                  <a:lnTo>
                    <a:pt x="828675" y="492633"/>
                  </a:lnTo>
                  <a:lnTo>
                    <a:pt x="827405" y="499491"/>
                  </a:lnTo>
                  <a:lnTo>
                    <a:pt x="829691" y="502793"/>
                  </a:lnTo>
                  <a:lnTo>
                    <a:pt x="836676" y="504063"/>
                  </a:lnTo>
                  <a:lnTo>
                    <a:pt x="839978" y="501777"/>
                  </a:lnTo>
                  <a:lnTo>
                    <a:pt x="841248" y="494919"/>
                  </a:lnTo>
                  <a:close/>
                </a:path>
                <a:path w="2430779" h="915035">
                  <a:moveTo>
                    <a:pt x="866267" y="499110"/>
                  </a:moveTo>
                  <a:lnTo>
                    <a:pt x="863854" y="495935"/>
                  </a:lnTo>
                  <a:lnTo>
                    <a:pt x="860425" y="495300"/>
                  </a:lnTo>
                  <a:lnTo>
                    <a:pt x="856869" y="494792"/>
                  </a:lnTo>
                  <a:lnTo>
                    <a:pt x="853694" y="497078"/>
                  </a:lnTo>
                  <a:lnTo>
                    <a:pt x="853059" y="500507"/>
                  </a:lnTo>
                  <a:lnTo>
                    <a:pt x="852551" y="504063"/>
                  </a:lnTo>
                  <a:lnTo>
                    <a:pt x="854837" y="507238"/>
                  </a:lnTo>
                  <a:lnTo>
                    <a:pt x="858393" y="507873"/>
                  </a:lnTo>
                  <a:lnTo>
                    <a:pt x="861822" y="508381"/>
                  </a:lnTo>
                  <a:lnTo>
                    <a:pt x="865124" y="506095"/>
                  </a:lnTo>
                  <a:lnTo>
                    <a:pt x="865632" y="502666"/>
                  </a:lnTo>
                  <a:lnTo>
                    <a:pt x="866267" y="499110"/>
                  </a:lnTo>
                  <a:close/>
                </a:path>
                <a:path w="2430779" h="915035">
                  <a:moveTo>
                    <a:pt x="891286" y="503174"/>
                  </a:moveTo>
                  <a:lnTo>
                    <a:pt x="889000" y="499999"/>
                  </a:lnTo>
                  <a:lnTo>
                    <a:pt x="885444" y="499364"/>
                  </a:lnTo>
                  <a:lnTo>
                    <a:pt x="882015" y="498856"/>
                  </a:lnTo>
                  <a:lnTo>
                    <a:pt x="878713" y="501142"/>
                  </a:lnTo>
                  <a:lnTo>
                    <a:pt x="878205" y="504698"/>
                  </a:lnTo>
                  <a:lnTo>
                    <a:pt x="877570" y="508127"/>
                  </a:lnTo>
                  <a:lnTo>
                    <a:pt x="879983" y="511302"/>
                  </a:lnTo>
                  <a:lnTo>
                    <a:pt x="883412" y="511937"/>
                  </a:lnTo>
                  <a:lnTo>
                    <a:pt x="886968" y="512445"/>
                  </a:lnTo>
                  <a:lnTo>
                    <a:pt x="890143" y="510159"/>
                  </a:lnTo>
                  <a:lnTo>
                    <a:pt x="890778" y="506730"/>
                  </a:lnTo>
                  <a:lnTo>
                    <a:pt x="891286" y="503174"/>
                  </a:lnTo>
                  <a:close/>
                </a:path>
                <a:path w="2430779" h="915035">
                  <a:moveTo>
                    <a:pt x="916305" y="506984"/>
                  </a:moveTo>
                  <a:lnTo>
                    <a:pt x="913892" y="503809"/>
                  </a:lnTo>
                  <a:lnTo>
                    <a:pt x="906907" y="502793"/>
                  </a:lnTo>
                  <a:lnTo>
                    <a:pt x="903732" y="505206"/>
                  </a:lnTo>
                  <a:lnTo>
                    <a:pt x="903224" y="508762"/>
                  </a:lnTo>
                  <a:lnTo>
                    <a:pt x="902843" y="512191"/>
                  </a:lnTo>
                  <a:lnTo>
                    <a:pt x="905256" y="515366"/>
                  </a:lnTo>
                  <a:lnTo>
                    <a:pt x="912241" y="516382"/>
                  </a:lnTo>
                  <a:lnTo>
                    <a:pt x="915416" y="513969"/>
                  </a:lnTo>
                  <a:lnTo>
                    <a:pt x="915924" y="510413"/>
                  </a:lnTo>
                  <a:lnTo>
                    <a:pt x="916305" y="506984"/>
                  </a:lnTo>
                  <a:close/>
                </a:path>
                <a:path w="2430779" h="915035">
                  <a:moveTo>
                    <a:pt x="941451" y="510413"/>
                  </a:moveTo>
                  <a:lnTo>
                    <a:pt x="939038" y="507238"/>
                  </a:lnTo>
                  <a:lnTo>
                    <a:pt x="935609" y="506730"/>
                  </a:lnTo>
                  <a:lnTo>
                    <a:pt x="932180" y="506349"/>
                  </a:lnTo>
                  <a:lnTo>
                    <a:pt x="928878" y="508762"/>
                  </a:lnTo>
                  <a:lnTo>
                    <a:pt x="928497" y="512191"/>
                  </a:lnTo>
                  <a:lnTo>
                    <a:pt x="927989" y="515620"/>
                  </a:lnTo>
                  <a:lnTo>
                    <a:pt x="930402" y="518922"/>
                  </a:lnTo>
                  <a:lnTo>
                    <a:pt x="933831" y="519303"/>
                  </a:lnTo>
                  <a:lnTo>
                    <a:pt x="937387" y="519811"/>
                  </a:lnTo>
                  <a:lnTo>
                    <a:pt x="940562" y="517398"/>
                  </a:lnTo>
                  <a:lnTo>
                    <a:pt x="941070" y="513969"/>
                  </a:lnTo>
                  <a:lnTo>
                    <a:pt x="941451" y="510413"/>
                  </a:lnTo>
                  <a:close/>
                </a:path>
                <a:path w="2430779" h="915035">
                  <a:moveTo>
                    <a:pt x="966724" y="513969"/>
                  </a:moveTo>
                  <a:lnTo>
                    <a:pt x="964311" y="510667"/>
                  </a:lnTo>
                  <a:lnTo>
                    <a:pt x="960755" y="510286"/>
                  </a:lnTo>
                  <a:lnTo>
                    <a:pt x="957326" y="509778"/>
                  </a:lnTo>
                  <a:lnTo>
                    <a:pt x="954151" y="512191"/>
                  </a:lnTo>
                  <a:lnTo>
                    <a:pt x="953135" y="519176"/>
                  </a:lnTo>
                  <a:lnTo>
                    <a:pt x="955548" y="522351"/>
                  </a:lnTo>
                  <a:lnTo>
                    <a:pt x="962533" y="523367"/>
                  </a:lnTo>
                  <a:lnTo>
                    <a:pt x="965708" y="520827"/>
                  </a:lnTo>
                  <a:lnTo>
                    <a:pt x="966724" y="513969"/>
                  </a:lnTo>
                  <a:close/>
                </a:path>
                <a:path w="2430779" h="915035">
                  <a:moveTo>
                    <a:pt x="991870" y="516636"/>
                  </a:moveTo>
                  <a:lnTo>
                    <a:pt x="989330" y="513461"/>
                  </a:lnTo>
                  <a:lnTo>
                    <a:pt x="982345" y="512699"/>
                  </a:lnTo>
                  <a:lnTo>
                    <a:pt x="979297" y="515239"/>
                  </a:lnTo>
                  <a:lnTo>
                    <a:pt x="978789" y="518668"/>
                  </a:lnTo>
                  <a:lnTo>
                    <a:pt x="978408" y="522224"/>
                  </a:lnTo>
                  <a:lnTo>
                    <a:pt x="980948" y="525272"/>
                  </a:lnTo>
                  <a:lnTo>
                    <a:pt x="987933" y="526034"/>
                  </a:lnTo>
                  <a:lnTo>
                    <a:pt x="991108" y="523621"/>
                  </a:lnTo>
                  <a:lnTo>
                    <a:pt x="991870" y="516636"/>
                  </a:lnTo>
                  <a:close/>
                </a:path>
                <a:path w="2430779" h="915035">
                  <a:moveTo>
                    <a:pt x="1017143" y="519430"/>
                  </a:moveTo>
                  <a:lnTo>
                    <a:pt x="1014603" y="516255"/>
                  </a:lnTo>
                  <a:lnTo>
                    <a:pt x="1007618" y="515493"/>
                  </a:lnTo>
                  <a:lnTo>
                    <a:pt x="1004443" y="518033"/>
                  </a:lnTo>
                  <a:lnTo>
                    <a:pt x="1003681" y="525018"/>
                  </a:lnTo>
                  <a:lnTo>
                    <a:pt x="1006221" y="528066"/>
                  </a:lnTo>
                  <a:lnTo>
                    <a:pt x="1009650" y="528574"/>
                  </a:lnTo>
                  <a:lnTo>
                    <a:pt x="1009777" y="528574"/>
                  </a:lnTo>
                  <a:lnTo>
                    <a:pt x="1013206" y="528955"/>
                  </a:lnTo>
                  <a:lnTo>
                    <a:pt x="1016381" y="526415"/>
                  </a:lnTo>
                  <a:lnTo>
                    <a:pt x="1017143" y="519430"/>
                  </a:lnTo>
                  <a:close/>
                </a:path>
                <a:path w="2430779" h="915035">
                  <a:moveTo>
                    <a:pt x="1042416" y="521716"/>
                  </a:moveTo>
                  <a:lnTo>
                    <a:pt x="1039749" y="518668"/>
                  </a:lnTo>
                  <a:lnTo>
                    <a:pt x="1036320" y="518287"/>
                  </a:lnTo>
                  <a:lnTo>
                    <a:pt x="1032764" y="518033"/>
                  </a:lnTo>
                  <a:lnTo>
                    <a:pt x="1029716" y="520573"/>
                  </a:lnTo>
                  <a:lnTo>
                    <a:pt x="1029335" y="524129"/>
                  </a:lnTo>
                  <a:lnTo>
                    <a:pt x="1029081" y="527558"/>
                  </a:lnTo>
                  <a:lnTo>
                    <a:pt x="1031621" y="530606"/>
                  </a:lnTo>
                  <a:lnTo>
                    <a:pt x="1035177" y="530987"/>
                  </a:lnTo>
                  <a:lnTo>
                    <a:pt x="1038606" y="531241"/>
                  </a:lnTo>
                  <a:lnTo>
                    <a:pt x="1041781" y="528701"/>
                  </a:lnTo>
                  <a:lnTo>
                    <a:pt x="1042035" y="525145"/>
                  </a:lnTo>
                  <a:lnTo>
                    <a:pt x="1042416" y="521716"/>
                  </a:lnTo>
                  <a:close/>
                </a:path>
                <a:path w="2430779" h="915035">
                  <a:moveTo>
                    <a:pt x="1067689" y="524002"/>
                  </a:moveTo>
                  <a:lnTo>
                    <a:pt x="1065149" y="520827"/>
                  </a:lnTo>
                  <a:lnTo>
                    <a:pt x="1058037" y="520319"/>
                  </a:lnTo>
                  <a:lnTo>
                    <a:pt x="1054989" y="522859"/>
                  </a:lnTo>
                  <a:lnTo>
                    <a:pt x="1054735" y="526288"/>
                  </a:lnTo>
                  <a:lnTo>
                    <a:pt x="1054354" y="529844"/>
                  </a:lnTo>
                  <a:lnTo>
                    <a:pt x="1057021" y="532892"/>
                  </a:lnTo>
                  <a:lnTo>
                    <a:pt x="1060450" y="533273"/>
                  </a:lnTo>
                  <a:lnTo>
                    <a:pt x="1064006" y="533527"/>
                  </a:lnTo>
                  <a:lnTo>
                    <a:pt x="1067054" y="530987"/>
                  </a:lnTo>
                  <a:lnTo>
                    <a:pt x="1067308" y="527431"/>
                  </a:lnTo>
                  <a:lnTo>
                    <a:pt x="1067689" y="524002"/>
                  </a:lnTo>
                  <a:close/>
                </a:path>
                <a:path w="2430779" h="915035">
                  <a:moveTo>
                    <a:pt x="1092962" y="525780"/>
                  </a:moveTo>
                  <a:lnTo>
                    <a:pt x="1090295" y="522732"/>
                  </a:lnTo>
                  <a:lnTo>
                    <a:pt x="1086739" y="522478"/>
                  </a:lnTo>
                  <a:lnTo>
                    <a:pt x="1083310" y="522351"/>
                  </a:lnTo>
                  <a:lnTo>
                    <a:pt x="1080262" y="525018"/>
                  </a:lnTo>
                  <a:lnTo>
                    <a:pt x="1079754" y="532003"/>
                  </a:lnTo>
                  <a:lnTo>
                    <a:pt x="1082421" y="534924"/>
                  </a:lnTo>
                  <a:lnTo>
                    <a:pt x="1089533" y="535432"/>
                  </a:lnTo>
                  <a:lnTo>
                    <a:pt x="1092454" y="532765"/>
                  </a:lnTo>
                  <a:lnTo>
                    <a:pt x="1092962" y="525780"/>
                  </a:lnTo>
                  <a:close/>
                </a:path>
                <a:path w="2430779" h="915035">
                  <a:moveTo>
                    <a:pt x="1118235" y="527304"/>
                  </a:moveTo>
                  <a:lnTo>
                    <a:pt x="1115568" y="524383"/>
                  </a:lnTo>
                  <a:lnTo>
                    <a:pt x="1108583" y="523875"/>
                  </a:lnTo>
                  <a:lnTo>
                    <a:pt x="1105535" y="526542"/>
                  </a:lnTo>
                  <a:lnTo>
                    <a:pt x="1105408" y="530098"/>
                  </a:lnTo>
                  <a:lnTo>
                    <a:pt x="1105154" y="533527"/>
                  </a:lnTo>
                  <a:lnTo>
                    <a:pt x="1107821" y="536575"/>
                  </a:lnTo>
                  <a:lnTo>
                    <a:pt x="1111377" y="536829"/>
                  </a:lnTo>
                  <a:lnTo>
                    <a:pt x="1114806" y="536956"/>
                  </a:lnTo>
                  <a:lnTo>
                    <a:pt x="1117854" y="534289"/>
                  </a:lnTo>
                  <a:lnTo>
                    <a:pt x="1118108" y="530860"/>
                  </a:lnTo>
                  <a:lnTo>
                    <a:pt x="1118235" y="527304"/>
                  </a:lnTo>
                  <a:close/>
                </a:path>
                <a:path w="2430779" h="915035">
                  <a:moveTo>
                    <a:pt x="1143508" y="528701"/>
                  </a:moveTo>
                  <a:lnTo>
                    <a:pt x="1140841" y="525653"/>
                  </a:lnTo>
                  <a:lnTo>
                    <a:pt x="1137285" y="525653"/>
                  </a:lnTo>
                  <a:lnTo>
                    <a:pt x="1133856" y="525526"/>
                  </a:lnTo>
                  <a:lnTo>
                    <a:pt x="1130808" y="528193"/>
                  </a:lnTo>
                  <a:lnTo>
                    <a:pt x="1130681" y="535178"/>
                  </a:lnTo>
                  <a:lnTo>
                    <a:pt x="1133348" y="538099"/>
                  </a:lnTo>
                  <a:lnTo>
                    <a:pt x="1140333" y="538353"/>
                  </a:lnTo>
                  <a:lnTo>
                    <a:pt x="1143381" y="535686"/>
                  </a:lnTo>
                  <a:lnTo>
                    <a:pt x="1143508" y="528701"/>
                  </a:lnTo>
                  <a:close/>
                </a:path>
                <a:path w="2430779" h="915035">
                  <a:moveTo>
                    <a:pt x="1168908" y="529590"/>
                  </a:moveTo>
                  <a:lnTo>
                    <a:pt x="1166241" y="526669"/>
                  </a:lnTo>
                  <a:lnTo>
                    <a:pt x="1159256" y="526415"/>
                  </a:lnTo>
                  <a:lnTo>
                    <a:pt x="1156208" y="529209"/>
                  </a:lnTo>
                  <a:lnTo>
                    <a:pt x="1155954" y="536194"/>
                  </a:lnTo>
                  <a:lnTo>
                    <a:pt x="1158748" y="539115"/>
                  </a:lnTo>
                  <a:lnTo>
                    <a:pt x="1165733" y="539369"/>
                  </a:lnTo>
                  <a:lnTo>
                    <a:pt x="1168654" y="536702"/>
                  </a:lnTo>
                  <a:lnTo>
                    <a:pt x="1168908" y="529590"/>
                  </a:lnTo>
                  <a:close/>
                </a:path>
                <a:path w="2430779" h="915035">
                  <a:moveTo>
                    <a:pt x="1194308" y="530606"/>
                  </a:moveTo>
                  <a:lnTo>
                    <a:pt x="1191641" y="527685"/>
                  </a:lnTo>
                  <a:lnTo>
                    <a:pt x="1184529" y="527431"/>
                  </a:lnTo>
                  <a:lnTo>
                    <a:pt x="1181608" y="530225"/>
                  </a:lnTo>
                  <a:lnTo>
                    <a:pt x="1181354" y="537210"/>
                  </a:lnTo>
                  <a:lnTo>
                    <a:pt x="1184148" y="540131"/>
                  </a:lnTo>
                  <a:lnTo>
                    <a:pt x="1191133" y="540385"/>
                  </a:lnTo>
                  <a:lnTo>
                    <a:pt x="1194054" y="537718"/>
                  </a:lnTo>
                  <a:lnTo>
                    <a:pt x="1194308" y="530606"/>
                  </a:lnTo>
                  <a:close/>
                </a:path>
                <a:path w="2430779" h="915035">
                  <a:moveTo>
                    <a:pt x="1219581" y="530733"/>
                  </a:moveTo>
                  <a:lnTo>
                    <a:pt x="1216914" y="528066"/>
                  </a:lnTo>
                  <a:lnTo>
                    <a:pt x="1213358" y="527939"/>
                  </a:lnTo>
                  <a:lnTo>
                    <a:pt x="1209802" y="527939"/>
                  </a:lnTo>
                  <a:lnTo>
                    <a:pt x="1207008" y="530733"/>
                  </a:lnTo>
                  <a:lnTo>
                    <a:pt x="1207008" y="537845"/>
                  </a:lnTo>
                  <a:lnTo>
                    <a:pt x="1209675" y="540639"/>
                  </a:lnTo>
                  <a:lnTo>
                    <a:pt x="1213231" y="540639"/>
                  </a:lnTo>
                  <a:lnTo>
                    <a:pt x="1216787" y="540766"/>
                  </a:lnTo>
                  <a:lnTo>
                    <a:pt x="1219581" y="537845"/>
                  </a:lnTo>
                  <a:lnTo>
                    <a:pt x="1219581" y="530733"/>
                  </a:lnTo>
                  <a:close/>
                </a:path>
                <a:path w="2430779" h="915035">
                  <a:moveTo>
                    <a:pt x="1244981" y="530987"/>
                  </a:moveTo>
                  <a:lnTo>
                    <a:pt x="1242314" y="528320"/>
                  </a:lnTo>
                  <a:lnTo>
                    <a:pt x="1238758" y="528320"/>
                  </a:lnTo>
                  <a:lnTo>
                    <a:pt x="1235202" y="528193"/>
                  </a:lnTo>
                  <a:lnTo>
                    <a:pt x="1232408" y="530987"/>
                  </a:lnTo>
                  <a:lnTo>
                    <a:pt x="1232408" y="538226"/>
                  </a:lnTo>
                  <a:lnTo>
                    <a:pt x="1235075" y="540893"/>
                  </a:lnTo>
                  <a:lnTo>
                    <a:pt x="1238631" y="541020"/>
                  </a:lnTo>
                  <a:lnTo>
                    <a:pt x="1242187" y="541020"/>
                  </a:lnTo>
                  <a:lnTo>
                    <a:pt x="1244981" y="538226"/>
                  </a:lnTo>
                  <a:lnTo>
                    <a:pt x="1244981" y="530987"/>
                  </a:lnTo>
                  <a:close/>
                </a:path>
                <a:path w="2430779" h="915035">
                  <a:moveTo>
                    <a:pt x="1270508" y="531622"/>
                  </a:moveTo>
                  <a:lnTo>
                    <a:pt x="1267714" y="528701"/>
                  </a:lnTo>
                  <a:lnTo>
                    <a:pt x="1264285" y="528701"/>
                  </a:lnTo>
                  <a:lnTo>
                    <a:pt x="1260729" y="528574"/>
                  </a:lnTo>
                  <a:lnTo>
                    <a:pt x="1257808" y="531368"/>
                  </a:lnTo>
                  <a:lnTo>
                    <a:pt x="1257808" y="535178"/>
                  </a:lnTo>
                  <a:lnTo>
                    <a:pt x="1257681" y="538480"/>
                  </a:lnTo>
                  <a:lnTo>
                    <a:pt x="1260475" y="541274"/>
                  </a:lnTo>
                  <a:lnTo>
                    <a:pt x="1264031" y="541401"/>
                  </a:lnTo>
                  <a:lnTo>
                    <a:pt x="1267460" y="541401"/>
                  </a:lnTo>
                  <a:lnTo>
                    <a:pt x="1270381" y="538734"/>
                  </a:lnTo>
                  <a:lnTo>
                    <a:pt x="1270508" y="531622"/>
                  </a:lnTo>
                  <a:close/>
                </a:path>
                <a:path w="2430779" h="915035">
                  <a:moveTo>
                    <a:pt x="1295908" y="532257"/>
                  </a:moveTo>
                  <a:lnTo>
                    <a:pt x="1293114" y="529336"/>
                  </a:lnTo>
                  <a:lnTo>
                    <a:pt x="1289685" y="529209"/>
                  </a:lnTo>
                  <a:lnTo>
                    <a:pt x="1286129" y="529209"/>
                  </a:lnTo>
                  <a:lnTo>
                    <a:pt x="1283208" y="532003"/>
                  </a:lnTo>
                  <a:lnTo>
                    <a:pt x="1283208" y="535686"/>
                  </a:lnTo>
                  <a:lnTo>
                    <a:pt x="1283081" y="538988"/>
                  </a:lnTo>
                  <a:lnTo>
                    <a:pt x="1285875" y="541909"/>
                  </a:lnTo>
                  <a:lnTo>
                    <a:pt x="1289431" y="541909"/>
                  </a:lnTo>
                  <a:lnTo>
                    <a:pt x="1292860" y="542036"/>
                  </a:lnTo>
                  <a:lnTo>
                    <a:pt x="1295781" y="539242"/>
                  </a:lnTo>
                  <a:lnTo>
                    <a:pt x="1295908" y="532257"/>
                  </a:lnTo>
                  <a:close/>
                </a:path>
                <a:path w="2430779" h="915035">
                  <a:moveTo>
                    <a:pt x="1321435" y="533019"/>
                  </a:moveTo>
                  <a:lnTo>
                    <a:pt x="1318641" y="529971"/>
                  </a:lnTo>
                  <a:lnTo>
                    <a:pt x="1311656" y="529717"/>
                  </a:lnTo>
                  <a:lnTo>
                    <a:pt x="1308735" y="532511"/>
                  </a:lnTo>
                  <a:lnTo>
                    <a:pt x="1308481" y="539496"/>
                  </a:lnTo>
                  <a:lnTo>
                    <a:pt x="1311148" y="542417"/>
                  </a:lnTo>
                  <a:lnTo>
                    <a:pt x="1318260" y="542671"/>
                  </a:lnTo>
                  <a:lnTo>
                    <a:pt x="1321181" y="540004"/>
                  </a:lnTo>
                  <a:lnTo>
                    <a:pt x="1321435" y="533019"/>
                  </a:lnTo>
                  <a:close/>
                </a:path>
                <a:path w="2430779" h="915035">
                  <a:moveTo>
                    <a:pt x="1346835" y="533908"/>
                  </a:moveTo>
                  <a:lnTo>
                    <a:pt x="1344041" y="530987"/>
                  </a:lnTo>
                  <a:lnTo>
                    <a:pt x="1337056" y="530733"/>
                  </a:lnTo>
                  <a:lnTo>
                    <a:pt x="1334135" y="533527"/>
                  </a:lnTo>
                  <a:lnTo>
                    <a:pt x="1333881" y="540512"/>
                  </a:lnTo>
                  <a:lnTo>
                    <a:pt x="1336548" y="543433"/>
                  </a:lnTo>
                  <a:lnTo>
                    <a:pt x="1343660" y="543687"/>
                  </a:lnTo>
                  <a:lnTo>
                    <a:pt x="1346581" y="541020"/>
                  </a:lnTo>
                  <a:lnTo>
                    <a:pt x="1346835" y="533908"/>
                  </a:lnTo>
                  <a:close/>
                </a:path>
                <a:path w="2430779" h="915035">
                  <a:moveTo>
                    <a:pt x="1372235" y="535051"/>
                  </a:moveTo>
                  <a:lnTo>
                    <a:pt x="1369441" y="532003"/>
                  </a:lnTo>
                  <a:lnTo>
                    <a:pt x="1362456" y="531749"/>
                  </a:lnTo>
                  <a:lnTo>
                    <a:pt x="1359535" y="534543"/>
                  </a:lnTo>
                  <a:lnTo>
                    <a:pt x="1359408" y="537972"/>
                  </a:lnTo>
                  <a:lnTo>
                    <a:pt x="1359154" y="541528"/>
                  </a:lnTo>
                  <a:lnTo>
                    <a:pt x="1361948" y="544449"/>
                  </a:lnTo>
                  <a:lnTo>
                    <a:pt x="1368933" y="544703"/>
                  </a:lnTo>
                  <a:lnTo>
                    <a:pt x="1371854" y="542036"/>
                  </a:lnTo>
                  <a:lnTo>
                    <a:pt x="1372108" y="538480"/>
                  </a:lnTo>
                  <a:lnTo>
                    <a:pt x="1372235" y="535051"/>
                  </a:lnTo>
                  <a:close/>
                </a:path>
                <a:path w="2430779" h="915035">
                  <a:moveTo>
                    <a:pt x="1394841" y="533273"/>
                  </a:moveTo>
                  <a:lnTo>
                    <a:pt x="1384554" y="533273"/>
                  </a:lnTo>
                  <a:lnTo>
                    <a:pt x="1384554" y="546481"/>
                  </a:lnTo>
                  <a:lnTo>
                    <a:pt x="1394841" y="546481"/>
                  </a:lnTo>
                  <a:lnTo>
                    <a:pt x="1394841" y="533273"/>
                  </a:lnTo>
                  <a:close/>
                </a:path>
                <a:path w="2430779" h="915035">
                  <a:moveTo>
                    <a:pt x="2294128" y="795528"/>
                  </a:moveTo>
                  <a:lnTo>
                    <a:pt x="2293239" y="791591"/>
                  </a:lnTo>
                  <a:lnTo>
                    <a:pt x="2287397" y="787781"/>
                  </a:lnTo>
                  <a:lnTo>
                    <a:pt x="2283460" y="788670"/>
                  </a:lnTo>
                  <a:lnTo>
                    <a:pt x="2279650" y="794512"/>
                  </a:lnTo>
                  <a:lnTo>
                    <a:pt x="2280412" y="798449"/>
                  </a:lnTo>
                  <a:lnTo>
                    <a:pt x="2283333" y="800354"/>
                  </a:lnTo>
                  <a:lnTo>
                    <a:pt x="2286381" y="802259"/>
                  </a:lnTo>
                  <a:lnTo>
                    <a:pt x="2290318" y="801497"/>
                  </a:lnTo>
                  <a:lnTo>
                    <a:pt x="2292223" y="798449"/>
                  </a:lnTo>
                  <a:lnTo>
                    <a:pt x="2294128" y="795528"/>
                  </a:lnTo>
                  <a:close/>
                </a:path>
                <a:path w="2430779" h="915035">
                  <a:moveTo>
                    <a:pt x="2315337" y="809752"/>
                  </a:moveTo>
                  <a:lnTo>
                    <a:pt x="2314575" y="805688"/>
                  </a:lnTo>
                  <a:lnTo>
                    <a:pt x="2311654" y="803783"/>
                  </a:lnTo>
                  <a:lnTo>
                    <a:pt x="2308733" y="801751"/>
                  </a:lnTo>
                  <a:lnTo>
                    <a:pt x="2304796" y="802513"/>
                  </a:lnTo>
                  <a:lnTo>
                    <a:pt x="2302764" y="805434"/>
                  </a:lnTo>
                  <a:lnTo>
                    <a:pt x="2300859" y="808355"/>
                  </a:lnTo>
                  <a:lnTo>
                    <a:pt x="2301621" y="812292"/>
                  </a:lnTo>
                  <a:lnTo>
                    <a:pt x="2304542" y="814324"/>
                  </a:lnTo>
                  <a:lnTo>
                    <a:pt x="2307463" y="816229"/>
                  </a:lnTo>
                  <a:lnTo>
                    <a:pt x="2311400" y="815467"/>
                  </a:lnTo>
                  <a:lnTo>
                    <a:pt x="2313305" y="812546"/>
                  </a:lnTo>
                  <a:lnTo>
                    <a:pt x="2315337" y="809752"/>
                  </a:lnTo>
                  <a:close/>
                </a:path>
                <a:path w="2430779" h="915035">
                  <a:moveTo>
                    <a:pt x="2336038" y="824357"/>
                  </a:moveTo>
                  <a:lnTo>
                    <a:pt x="2335403" y="820420"/>
                  </a:lnTo>
                  <a:lnTo>
                    <a:pt x="2332609" y="818388"/>
                  </a:lnTo>
                  <a:lnTo>
                    <a:pt x="2329688" y="816356"/>
                  </a:lnTo>
                  <a:lnTo>
                    <a:pt x="2325751" y="816991"/>
                  </a:lnTo>
                  <a:lnTo>
                    <a:pt x="2323719" y="819912"/>
                  </a:lnTo>
                  <a:lnTo>
                    <a:pt x="2321687" y="822706"/>
                  </a:lnTo>
                  <a:lnTo>
                    <a:pt x="2322322" y="826770"/>
                  </a:lnTo>
                  <a:lnTo>
                    <a:pt x="2325243" y="828802"/>
                  </a:lnTo>
                  <a:lnTo>
                    <a:pt x="2328037" y="830834"/>
                  </a:lnTo>
                  <a:lnTo>
                    <a:pt x="2331974" y="830072"/>
                  </a:lnTo>
                  <a:lnTo>
                    <a:pt x="2334006" y="827278"/>
                  </a:lnTo>
                  <a:lnTo>
                    <a:pt x="2336038" y="824357"/>
                  </a:lnTo>
                  <a:close/>
                </a:path>
                <a:path w="2430779" h="915035">
                  <a:moveTo>
                    <a:pt x="2356358" y="840232"/>
                  </a:moveTo>
                  <a:lnTo>
                    <a:pt x="2355850" y="836168"/>
                  </a:lnTo>
                  <a:lnTo>
                    <a:pt x="2350389" y="831723"/>
                  </a:lnTo>
                  <a:lnTo>
                    <a:pt x="2346452" y="832231"/>
                  </a:lnTo>
                  <a:lnTo>
                    <a:pt x="2344166" y="834898"/>
                  </a:lnTo>
                  <a:lnTo>
                    <a:pt x="2342007" y="837692"/>
                  </a:lnTo>
                  <a:lnTo>
                    <a:pt x="2342388" y="841629"/>
                  </a:lnTo>
                  <a:lnTo>
                    <a:pt x="2345182" y="843788"/>
                  </a:lnTo>
                  <a:lnTo>
                    <a:pt x="2347849" y="846074"/>
                  </a:lnTo>
                  <a:lnTo>
                    <a:pt x="2351913" y="845566"/>
                  </a:lnTo>
                  <a:lnTo>
                    <a:pt x="2354072" y="842899"/>
                  </a:lnTo>
                  <a:lnTo>
                    <a:pt x="2356358" y="840232"/>
                  </a:lnTo>
                  <a:close/>
                </a:path>
                <a:path w="2430779" h="915035">
                  <a:moveTo>
                    <a:pt x="2376043" y="856234"/>
                  </a:moveTo>
                  <a:lnTo>
                    <a:pt x="2375662" y="852297"/>
                  </a:lnTo>
                  <a:lnTo>
                    <a:pt x="2372995" y="850011"/>
                  </a:lnTo>
                  <a:lnTo>
                    <a:pt x="2370201" y="847725"/>
                  </a:lnTo>
                  <a:lnTo>
                    <a:pt x="2366264" y="848106"/>
                  </a:lnTo>
                  <a:lnTo>
                    <a:pt x="2361819" y="853567"/>
                  </a:lnTo>
                  <a:lnTo>
                    <a:pt x="2362200" y="857504"/>
                  </a:lnTo>
                  <a:lnTo>
                    <a:pt x="2367534" y="862076"/>
                  </a:lnTo>
                  <a:lnTo>
                    <a:pt x="2371598" y="861695"/>
                  </a:lnTo>
                  <a:lnTo>
                    <a:pt x="2373757" y="858901"/>
                  </a:lnTo>
                  <a:lnTo>
                    <a:pt x="2376043" y="856234"/>
                  </a:lnTo>
                  <a:close/>
                </a:path>
                <a:path w="2430779" h="915035">
                  <a:moveTo>
                    <a:pt x="2394966" y="873506"/>
                  </a:moveTo>
                  <a:lnTo>
                    <a:pt x="2394839" y="869442"/>
                  </a:lnTo>
                  <a:lnTo>
                    <a:pt x="2392299" y="867156"/>
                  </a:lnTo>
                  <a:lnTo>
                    <a:pt x="2389759" y="864743"/>
                  </a:lnTo>
                  <a:lnTo>
                    <a:pt x="2385695" y="864870"/>
                  </a:lnTo>
                  <a:lnTo>
                    <a:pt x="2380869" y="869950"/>
                  </a:lnTo>
                  <a:lnTo>
                    <a:pt x="2380996" y="873887"/>
                  </a:lnTo>
                  <a:lnTo>
                    <a:pt x="2383536" y="876300"/>
                  </a:lnTo>
                  <a:lnTo>
                    <a:pt x="2386203" y="878713"/>
                  </a:lnTo>
                  <a:lnTo>
                    <a:pt x="2390140" y="878586"/>
                  </a:lnTo>
                  <a:lnTo>
                    <a:pt x="2394966" y="873506"/>
                  </a:lnTo>
                  <a:close/>
                </a:path>
                <a:path w="2430779" h="915035">
                  <a:moveTo>
                    <a:pt x="2413254" y="887476"/>
                  </a:moveTo>
                  <a:lnTo>
                    <a:pt x="2410587" y="884809"/>
                  </a:lnTo>
                  <a:lnTo>
                    <a:pt x="2408301" y="882396"/>
                  </a:lnTo>
                  <a:lnTo>
                    <a:pt x="2404237" y="882396"/>
                  </a:lnTo>
                  <a:lnTo>
                    <a:pt x="2401824" y="884809"/>
                  </a:lnTo>
                  <a:lnTo>
                    <a:pt x="2399284" y="887222"/>
                  </a:lnTo>
                  <a:lnTo>
                    <a:pt x="2399411" y="891413"/>
                  </a:lnTo>
                  <a:lnTo>
                    <a:pt x="2404110" y="896366"/>
                  </a:lnTo>
                  <a:lnTo>
                    <a:pt x="2408174" y="896366"/>
                  </a:lnTo>
                  <a:lnTo>
                    <a:pt x="2410841" y="893826"/>
                  </a:lnTo>
                  <a:lnTo>
                    <a:pt x="2413127" y="891413"/>
                  </a:lnTo>
                  <a:lnTo>
                    <a:pt x="2413254" y="887476"/>
                  </a:lnTo>
                  <a:close/>
                </a:path>
                <a:path w="2430779" h="915035">
                  <a:moveTo>
                    <a:pt x="2430653" y="906399"/>
                  </a:moveTo>
                  <a:lnTo>
                    <a:pt x="2428367" y="903859"/>
                  </a:lnTo>
                  <a:lnTo>
                    <a:pt x="2426081" y="901192"/>
                  </a:lnTo>
                  <a:lnTo>
                    <a:pt x="2422017" y="900811"/>
                  </a:lnTo>
                  <a:lnTo>
                    <a:pt x="2419350" y="903097"/>
                  </a:lnTo>
                  <a:lnTo>
                    <a:pt x="2416810" y="905383"/>
                  </a:lnTo>
                  <a:lnTo>
                    <a:pt x="2416429" y="909447"/>
                  </a:lnTo>
                  <a:lnTo>
                    <a:pt x="2421001" y="914781"/>
                  </a:lnTo>
                  <a:lnTo>
                    <a:pt x="2425065" y="915035"/>
                  </a:lnTo>
                  <a:lnTo>
                    <a:pt x="2430399" y="910463"/>
                  </a:lnTo>
                  <a:lnTo>
                    <a:pt x="2430653" y="906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4600" y="3454653"/>
              <a:ext cx="97790" cy="163195"/>
            </a:xfrm>
            <a:custGeom>
              <a:avLst/>
              <a:gdLst/>
              <a:ahLst/>
              <a:cxnLst/>
              <a:rect l="l" t="t" r="r" b="b"/>
              <a:pathLst>
                <a:path w="97789" h="163195">
                  <a:moveTo>
                    <a:pt x="14224" y="5588"/>
                  </a:moveTo>
                  <a:lnTo>
                    <a:pt x="11938" y="3048"/>
                  </a:lnTo>
                  <a:lnTo>
                    <a:pt x="9652" y="381"/>
                  </a:lnTo>
                  <a:lnTo>
                    <a:pt x="5588" y="0"/>
                  </a:lnTo>
                  <a:lnTo>
                    <a:pt x="2921" y="2286"/>
                  </a:lnTo>
                  <a:lnTo>
                    <a:pt x="381" y="4572"/>
                  </a:lnTo>
                  <a:lnTo>
                    <a:pt x="0" y="8636"/>
                  </a:lnTo>
                  <a:lnTo>
                    <a:pt x="4572" y="13970"/>
                  </a:lnTo>
                  <a:lnTo>
                    <a:pt x="8636" y="14224"/>
                  </a:lnTo>
                  <a:lnTo>
                    <a:pt x="13970" y="9652"/>
                  </a:lnTo>
                  <a:lnTo>
                    <a:pt x="14224" y="5588"/>
                  </a:lnTo>
                  <a:close/>
                </a:path>
                <a:path w="97789" h="163195">
                  <a:moveTo>
                    <a:pt x="30480" y="25654"/>
                  </a:moveTo>
                  <a:lnTo>
                    <a:pt x="26162" y="20066"/>
                  </a:lnTo>
                  <a:lnTo>
                    <a:pt x="22225" y="19558"/>
                  </a:lnTo>
                  <a:lnTo>
                    <a:pt x="16637" y="23876"/>
                  </a:lnTo>
                  <a:lnTo>
                    <a:pt x="16129" y="27813"/>
                  </a:lnTo>
                  <a:lnTo>
                    <a:pt x="20447" y="33401"/>
                  </a:lnTo>
                  <a:lnTo>
                    <a:pt x="24511" y="33909"/>
                  </a:lnTo>
                  <a:lnTo>
                    <a:pt x="27178" y="31750"/>
                  </a:lnTo>
                  <a:lnTo>
                    <a:pt x="29972" y="29591"/>
                  </a:lnTo>
                  <a:lnTo>
                    <a:pt x="30480" y="25654"/>
                  </a:lnTo>
                  <a:close/>
                </a:path>
                <a:path w="97789" h="163195">
                  <a:moveTo>
                    <a:pt x="45212" y="46990"/>
                  </a:moveTo>
                  <a:lnTo>
                    <a:pt x="43180" y="43942"/>
                  </a:lnTo>
                  <a:lnTo>
                    <a:pt x="41402" y="41021"/>
                  </a:lnTo>
                  <a:lnTo>
                    <a:pt x="37465" y="40259"/>
                  </a:lnTo>
                  <a:lnTo>
                    <a:pt x="34544" y="42037"/>
                  </a:lnTo>
                  <a:lnTo>
                    <a:pt x="31623" y="43942"/>
                  </a:lnTo>
                  <a:lnTo>
                    <a:pt x="30734" y="47879"/>
                  </a:lnTo>
                  <a:lnTo>
                    <a:pt x="32639" y="50927"/>
                  </a:lnTo>
                  <a:lnTo>
                    <a:pt x="34544" y="53848"/>
                  </a:lnTo>
                  <a:lnTo>
                    <a:pt x="38481" y="54737"/>
                  </a:lnTo>
                  <a:lnTo>
                    <a:pt x="44323" y="50927"/>
                  </a:lnTo>
                  <a:lnTo>
                    <a:pt x="45212" y="46990"/>
                  </a:lnTo>
                  <a:close/>
                </a:path>
                <a:path w="97789" h="163195">
                  <a:moveTo>
                    <a:pt x="58166" y="69469"/>
                  </a:moveTo>
                  <a:lnTo>
                    <a:pt x="56642" y="66421"/>
                  </a:lnTo>
                  <a:lnTo>
                    <a:pt x="54991" y="63246"/>
                  </a:lnTo>
                  <a:lnTo>
                    <a:pt x="51181" y="61976"/>
                  </a:lnTo>
                  <a:lnTo>
                    <a:pt x="48133" y="63627"/>
                  </a:lnTo>
                  <a:lnTo>
                    <a:pt x="44958" y="65278"/>
                  </a:lnTo>
                  <a:lnTo>
                    <a:pt x="43688" y="69088"/>
                  </a:lnTo>
                  <a:lnTo>
                    <a:pt x="45339" y="72136"/>
                  </a:lnTo>
                  <a:lnTo>
                    <a:pt x="46863" y="75311"/>
                  </a:lnTo>
                  <a:lnTo>
                    <a:pt x="50673" y="76581"/>
                  </a:lnTo>
                  <a:lnTo>
                    <a:pt x="53848" y="74930"/>
                  </a:lnTo>
                  <a:lnTo>
                    <a:pt x="57023" y="73406"/>
                  </a:lnTo>
                  <a:lnTo>
                    <a:pt x="58166" y="69469"/>
                  </a:lnTo>
                  <a:close/>
                </a:path>
                <a:path w="97789" h="163195">
                  <a:moveTo>
                    <a:pt x="97536" y="80645"/>
                  </a:moveTo>
                  <a:lnTo>
                    <a:pt x="65151" y="87630"/>
                  </a:lnTo>
                  <a:lnTo>
                    <a:pt x="66294" y="90805"/>
                  </a:lnTo>
                  <a:lnTo>
                    <a:pt x="67437" y="94234"/>
                  </a:lnTo>
                  <a:lnTo>
                    <a:pt x="65151" y="87630"/>
                  </a:lnTo>
                  <a:lnTo>
                    <a:pt x="61595" y="85725"/>
                  </a:lnTo>
                  <a:lnTo>
                    <a:pt x="58293" y="86868"/>
                  </a:lnTo>
                  <a:lnTo>
                    <a:pt x="54864" y="88011"/>
                  </a:lnTo>
                  <a:lnTo>
                    <a:pt x="53848" y="90043"/>
                  </a:lnTo>
                  <a:lnTo>
                    <a:pt x="23114" y="96647"/>
                  </a:lnTo>
                  <a:lnTo>
                    <a:pt x="76327" y="163195"/>
                  </a:lnTo>
                  <a:lnTo>
                    <a:pt x="92583" y="100076"/>
                  </a:lnTo>
                  <a:lnTo>
                    <a:pt x="97536" y="80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15477" y="3618737"/>
              <a:ext cx="4800600" cy="1384300"/>
            </a:xfrm>
            <a:custGeom>
              <a:avLst/>
              <a:gdLst/>
              <a:ahLst/>
              <a:cxnLst/>
              <a:rect l="l" t="t" r="r" b="b"/>
              <a:pathLst>
                <a:path w="4800600" h="1384300">
                  <a:moveTo>
                    <a:pt x="0" y="230632"/>
                  </a:moveTo>
                  <a:lnTo>
                    <a:pt x="4699" y="184150"/>
                  </a:lnTo>
                  <a:lnTo>
                    <a:pt x="18161" y="140843"/>
                  </a:lnTo>
                  <a:lnTo>
                    <a:pt x="39370" y="101726"/>
                  </a:lnTo>
                  <a:lnTo>
                    <a:pt x="67564" y="67563"/>
                  </a:lnTo>
                  <a:lnTo>
                    <a:pt x="101726" y="39370"/>
                  </a:lnTo>
                  <a:lnTo>
                    <a:pt x="140843" y="18161"/>
                  </a:lnTo>
                  <a:lnTo>
                    <a:pt x="184150" y="4699"/>
                  </a:lnTo>
                  <a:lnTo>
                    <a:pt x="230631" y="0"/>
                  </a:lnTo>
                  <a:lnTo>
                    <a:pt x="4569968" y="0"/>
                  </a:lnTo>
                  <a:lnTo>
                    <a:pt x="4616450" y="4699"/>
                  </a:lnTo>
                  <a:lnTo>
                    <a:pt x="4659757" y="18161"/>
                  </a:lnTo>
                  <a:lnTo>
                    <a:pt x="4698873" y="39370"/>
                  </a:lnTo>
                  <a:lnTo>
                    <a:pt x="4733036" y="67563"/>
                  </a:lnTo>
                  <a:lnTo>
                    <a:pt x="4761230" y="101726"/>
                  </a:lnTo>
                  <a:lnTo>
                    <a:pt x="4782439" y="140843"/>
                  </a:lnTo>
                  <a:lnTo>
                    <a:pt x="4795901" y="184150"/>
                  </a:lnTo>
                  <a:lnTo>
                    <a:pt x="4800600" y="230632"/>
                  </a:lnTo>
                  <a:lnTo>
                    <a:pt x="4800600" y="1153160"/>
                  </a:lnTo>
                  <a:lnTo>
                    <a:pt x="4795901" y="1199642"/>
                  </a:lnTo>
                  <a:lnTo>
                    <a:pt x="4782439" y="1242949"/>
                  </a:lnTo>
                  <a:lnTo>
                    <a:pt x="4761230" y="1282065"/>
                  </a:lnTo>
                  <a:lnTo>
                    <a:pt x="4733036" y="1316228"/>
                  </a:lnTo>
                  <a:lnTo>
                    <a:pt x="4698873" y="1344422"/>
                  </a:lnTo>
                  <a:lnTo>
                    <a:pt x="4659757" y="1365631"/>
                  </a:lnTo>
                  <a:lnTo>
                    <a:pt x="4616450" y="1379093"/>
                  </a:lnTo>
                  <a:lnTo>
                    <a:pt x="4569968" y="1383792"/>
                  </a:lnTo>
                  <a:lnTo>
                    <a:pt x="230631" y="1383792"/>
                  </a:lnTo>
                  <a:lnTo>
                    <a:pt x="184150" y="1379093"/>
                  </a:lnTo>
                  <a:lnTo>
                    <a:pt x="140843" y="1365631"/>
                  </a:lnTo>
                  <a:lnTo>
                    <a:pt x="101726" y="1344422"/>
                  </a:lnTo>
                  <a:lnTo>
                    <a:pt x="67564" y="1316228"/>
                  </a:lnTo>
                  <a:lnTo>
                    <a:pt x="39370" y="1282065"/>
                  </a:lnTo>
                  <a:lnTo>
                    <a:pt x="18161" y="1242949"/>
                  </a:lnTo>
                  <a:lnTo>
                    <a:pt x="4699" y="1199642"/>
                  </a:lnTo>
                  <a:lnTo>
                    <a:pt x="0" y="1153160"/>
                  </a:lnTo>
                  <a:lnTo>
                    <a:pt x="0" y="2306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66429" y="4045077"/>
            <a:ext cx="3282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ГИС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«Реестры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участников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образовательных</a:t>
            </a:r>
            <a:r>
              <a:rPr sz="16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отношений»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6869" y="1891283"/>
            <a:ext cx="2472562" cy="11906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471284" y="2088641"/>
            <a:ext cx="1698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600" spc="135" dirty="0">
                <a:solidFill>
                  <a:srgbClr val="FFFFFF"/>
                </a:solidFill>
                <a:latin typeface="Tahoma"/>
                <a:cs typeface="Tahoma"/>
              </a:rPr>
              <a:t>дмини</a:t>
            </a:r>
            <a:r>
              <a:rPr sz="1600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600" spc="13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600" spc="14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600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600" spc="1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600" spc="1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45433" y="3070860"/>
            <a:ext cx="8983980" cy="2883535"/>
            <a:chOff x="3845433" y="3070860"/>
            <a:chExt cx="8983980" cy="2883535"/>
          </a:xfrm>
        </p:grpSpPr>
        <p:sp>
          <p:nvSpPr>
            <p:cNvPr id="22" name="object 22"/>
            <p:cNvSpPr/>
            <p:nvPr/>
          </p:nvSpPr>
          <p:spPr>
            <a:xfrm>
              <a:off x="3845433" y="3070859"/>
              <a:ext cx="2079625" cy="547370"/>
            </a:xfrm>
            <a:custGeom>
              <a:avLst/>
              <a:gdLst/>
              <a:ahLst/>
              <a:cxnLst/>
              <a:rect l="l" t="t" r="r" b="b"/>
              <a:pathLst>
                <a:path w="2079625" h="547370">
                  <a:moveTo>
                    <a:pt x="59817" y="450850"/>
                  </a:moveTo>
                  <a:lnTo>
                    <a:pt x="59055" y="446913"/>
                  </a:lnTo>
                  <a:lnTo>
                    <a:pt x="56134" y="445008"/>
                  </a:lnTo>
                  <a:lnTo>
                    <a:pt x="53213" y="442976"/>
                  </a:lnTo>
                  <a:lnTo>
                    <a:pt x="49276" y="443738"/>
                  </a:lnTo>
                  <a:lnTo>
                    <a:pt x="47244" y="446659"/>
                  </a:lnTo>
                  <a:lnTo>
                    <a:pt x="45339" y="449580"/>
                  </a:lnTo>
                  <a:lnTo>
                    <a:pt x="46101" y="453517"/>
                  </a:lnTo>
                  <a:lnTo>
                    <a:pt x="49022" y="455549"/>
                  </a:lnTo>
                  <a:lnTo>
                    <a:pt x="51943" y="457454"/>
                  </a:lnTo>
                  <a:lnTo>
                    <a:pt x="55880" y="456692"/>
                  </a:lnTo>
                  <a:lnTo>
                    <a:pt x="57785" y="453771"/>
                  </a:lnTo>
                  <a:lnTo>
                    <a:pt x="59817" y="450850"/>
                  </a:lnTo>
                  <a:close/>
                </a:path>
                <a:path w="2079625" h="547370">
                  <a:moveTo>
                    <a:pt x="73025" y="484759"/>
                  </a:moveTo>
                  <a:lnTo>
                    <a:pt x="51689" y="478409"/>
                  </a:lnTo>
                  <a:lnTo>
                    <a:pt x="42799" y="475742"/>
                  </a:lnTo>
                  <a:lnTo>
                    <a:pt x="45339" y="471805"/>
                  </a:lnTo>
                  <a:lnTo>
                    <a:pt x="44577" y="467868"/>
                  </a:lnTo>
                  <a:lnTo>
                    <a:pt x="41656" y="465963"/>
                  </a:lnTo>
                  <a:lnTo>
                    <a:pt x="38735" y="463931"/>
                  </a:lnTo>
                  <a:lnTo>
                    <a:pt x="34798" y="464693"/>
                  </a:lnTo>
                  <a:lnTo>
                    <a:pt x="30988" y="470535"/>
                  </a:lnTo>
                  <a:lnTo>
                    <a:pt x="31369" y="472313"/>
                  </a:lnTo>
                  <a:lnTo>
                    <a:pt x="0" y="463042"/>
                  </a:lnTo>
                  <a:lnTo>
                    <a:pt x="14859" y="546862"/>
                  </a:lnTo>
                  <a:lnTo>
                    <a:pt x="73025" y="484759"/>
                  </a:lnTo>
                  <a:close/>
                </a:path>
                <a:path w="2079625" h="547370">
                  <a:moveTo>
                    <a:pt x="76200" y="432435"/>
                  </a:moveTo>
                  <a:lnTo>
                    <a:pt x="75946" y="428498"/>
                  </a:lnTo>
                  <a:lnTo>
                    <a:pt x="70612" y="423926"/>
                  </a:lnTo>
                  <a:lnTo>
                    <a:pt x="66548" y="424180"/>
                  </a:lnTo>
                  <a:lnTo>
                    <a:pt x="61976" y="429514"/>
                  </a:lnTo>
                  <a:lnTo>
                    <a:pt x="62230" y="433451"/>
                  </a:lnTo>
                  <a:lnTo>
                    <a:pt x="67564" y="438023"/>
                  </a:lnTo>
                  <a:lnTo>
                    <a:pt x="71628" y="437769"/>
                  </a:lnTo>
                  <a:lnTo>
                    <a:pt x="76200" y="432435"/>
                  </a:lnTo>
                  <a:close/>
                </a:path>
                <a:path w="2079625" h="547370">
                  <a:moveTo>
                    <a:pt x="93980" y="411099"/>
                  </a:moveTo>
                  <a:lnTo>
                    <a:pt x="89154" y="406019"/>
                  </a:lnTo>
                  <a:lnTo>
                    <a:pt x="85217" y="405892"/>
                  </a:lnTo>
                  <a:lnTo>
                    <a:pt x="82677" y="408305"/>
                  </a:lnTo>
                  <a:lnTo>
                    <a:pt x="80010" y="410718"/>
                  </a:lnTo>
                  <a:lnTo>
                    <a:pt x="79883" y="414782"/>
                  </a:lnTo>
                  <a:lnTo>
                    <a:pt x="84709" y="419862"/>
                  </a:lnTo>
                  <a:lnTo>
                    <a:pt x="88773" y="419989"/>
                  </a:lnTo>
                  <a:lnTo>
                    <a:pt x="93853" y="415163"/>
                  </a:lnTo>
                  <a:lnTo>
                    <a:pt x="93980" y="411099"/>
                  </a:lnTo>
                  <a:close/>
                </a:path>
                <a:path w="2079625" h="547370">
                  <a:moveTo>
                    <a:pt x="113030" y="394716"/>
                  </a:moveTo>
                  <a:lnTo>
                    <a:pt x="108585" y="389255"/>
                  </a:lnTo>
                  <a:lnTo>
                    <a:pt x="104521" y="388747"/>
                  </a:lnTo>
                  <a:lnTo>
                    <a:pt x="101854" y="391033"/>
                  </a:lnTo>
                  <a:lnTo>
                    <a:pt x="99060" y="393192"/>
                  </a:lnTo>
                  <a:lnTo>
                    <a:pt x="98679" y="397256"/>
                  </a:lnTo>
                  <a:lnTo>
                    <a:pt x="100838" y="399923"/>
                  </a:lnTo>
                  <a:lnTo>
                    <a:pt x="103124" y="402590"/>
                  </a:lnTo>
                  <a:lnTo>
                    <a:pt x="107061" y="403098"/>
                  </a:lnTo>
                  <a:lnTo>
                    <a:pt x="112522" y="398653"/>
                  </a:lnTo>
                  <a:lnTo>
                    <a:pt x="113030" y="394716"/>
                  </a:lnTo>
                  <a:close/>
                </a:path>
                <a:path w="2079625" h="547370">
                  <a:moveTo>
                    <a:pt x="132842" y="378841"/>
                  </a:moveTo>
                  <a:lnTo>
                    <a:pt x="130683" y="376047"/>
                  </a:lnTo>
                  <a:lnTo>
                    <a:pt x="128397" y="373380"/>
                  </a:lnTo>
                  <a:lnTo>
                    <a:pt x="124460" y="372872"/>
                  </a:lnTo>
                  <a:lnTo>
                    <a:pt x="118999" y="377317"/>
                  </a:lnTo>
                  <a:lnTo>
                    <a:pt x="118491" y="381381"/>
                  </a:lnTo>
                  <a:lnTo>
                    <a:pt x="120777" y="384048"/>
                  </a:lnTo>
                  <a:lnTo>
                    <a:pt x="122936" y="386842"/>
                  </a:lnTo>
                  <a:lnTo>
                    <a:pt x="126873" y="387223"/>
                  </a:lnTo>
                  <a:lnTo>
                    <a:pt x="129667" y="385064"/>
                  </a:lnTo>
                  <a:lnTo>
                    <a:pt x="132461" y="382778"/>
                  </a:lnTo>
                  <a:lnTo>
                    <a:pt x="132842" y="378841"/>
                  </a:lnTo>
                  <a:close/>
                </a:path>
                <a:path w="2079625" h="547370">
                  <a:moveTo>
                    <a:pt x="153543" y="364490"/>
                  </a:moveTo>
                  <a:lnTo>
                    <a:pt x="151511" y="361569"/>
                  </a:lnTo>
                  <a:lnTo>
                    <a:pt x="149479" y="358775"/>
                  </a:lnTo>
                  <a:lnTo>
                    <a:pt x="145542" y="358013"/>
                  </a:lnTo>
                  <a:lnTo>
                    <a:pt x="142621" y="360045"/>
                  </a:lnTo>
                  <a:lnTo>
                    <a:pt x="139827" y="362077"/>
                  </a:lnTo>
                  <a:lnTo>
                    <a:pt x="139065" y="366014"/>
                  </a:lnTo>
                  <a:lnTo>
                    <a:pt x="141097" y="368935"/>
                  </a:lnTo>
                  <a:lnTo>
                    <a:pt x="143129" y="371729"/>
                  </a:lnTo>
                  <a:lnTo>
                    <a:pt x="147066" y="372491"/>
                  </a:lnTo>
                  <a:lnTo>
                    <a:pt x="149987" y="370459"/>
                  </a:lnTo>
                  <a:lnTo>
                    <a:pt x="152781" y="368427"/>
                  </a:lnTo>
                  <a:lnTo>
                    <a:pt x="153543" y="364490"/>
                  </a:lnTo>
                  <a:close/>
                </a:path>
                <a:path w="2079625" h="547370">
                  <a:moveTo>
                    <a:pt x="174625" y="350647"/>
                  </a:moveTo>
                  <a:lnTo>
                    <a:pt x="172720" y="347599"/>
                  </a:lnTo>
                  <a:lnTo>
                    <a:pt x="170942" y="344678"/>
                  </a:lnTo>
                  <a:lnTo>
                    <a:pt x="167005" y="343662"/>
                  </a:lnTo>
                  <a:lnTo>
                    <a:pt x="163957" y="345567"/>
                  </a:lnTo>
                  <a:lnTo>
                    <a:pt x="161036" y="347345"/>
                  </a:lnTo>
                  <a:lnTo>
                    <a:pt x="160020" y="351282"/>
                  </a:lnTo>
                  <a:lnTo>
                    <a:pt x="161925" y="354330"/>
                  </a:lnTo>
                  <a:lnTo>
                    <a:pt x="163703" y="357251"/>
                  </a:lnTo>
                  <a:lnTo>
                    <a:pt x="167640" y="358267"/>
                  </a:lnTo>
                  <a:lnTo>
                    <a:pt x="170688" y="356362"/>
                  </a:lnTo>
                  <a:lnTo>
                    <a:pt x="173609" y="354584"/>
                  </a:lnTo>
                  <a:lnTo>
                    <a:pt x="174625" y="350647"/>
                  </a:lnTo>
                  <a:close/>
                </a:path>
                <a:path w="2079625" h="547370">
                  <a:moveTo>
                    <a:pt x="196215" y="337312"/>
                  </a:moveTo>
                  <a:lnTo>
                    <a:pt x="194310" y="334137"/>
                  </a:lnTo>
                  <a:lnTo>
                    <a:pt x="192532" y="331343"/>
                  </a:lnTo>
                  <a:lnTo>
                    <a:pt x="188595" y="330454"/>
                  </a:lnTo>
                  <a:lnTo>
                    <a:pt x="185674" y="332232"/>
                  </a:lnTo>
                  <a:lnTo>
                    <a:pt x="182626" y="334137"/>
                  </a:lnTo>
                  <a:lnTo>
                    <a:pt x="181737" y="337947"/>
                  </a:lnTo>
                  <a:lnTo>
                    <a:pt x="183515" y="340995"/>
                  </a:lnTo>
                  <a:lnTo>
                    <a:pt x="185420" y="343916"/>
                  </a:lnTo>
                  <a:lnTo>
                    <a:pt x="189357" y="344932"/>
                  </a:lnTo>
                  <a:lnTo>
                    <a:pt x="192278" y="343027"/>
                  </a:lnTo>
                  <a:lnTo>
                    <a:pt x="195326" y="341249"/>
                  </a:lnTo>
                  <a:lnTo>
                    <a:pt x="196215" y="337312"/>
                  </a:lnTo>
                  <a:close/>
                </a:path>
                <a:path w="2079625" h="547370">
                  <a:moveTo>
                    <a:pt x="218186" y="324739"/>
                  </a:moveTo>
                  <a:lnTo>
                    <a:pt x="216408" y="321691"/>
                  </a:lnTo>
                  <a:lnTo>
                    <a:pt x="214757" y="318643"/>
                  </a:lnTo>
                  <a:lnTo>
                    <a:pt x="210820" y="317500"/>
                  </a:lnTo>
                  <a:lnTo>
                    <a:pt x="207772" y="319278"/>
                  </a:lnTo>
                  <a:lnTo>
                    <a:pt x="204724" y="320929"/>
                  </a:lnTo>
                  <a:lnTo>
                    <a:pt x="203581" y="324866"/>
                  </a:lnTo>
                  <a:lnTo>
                    <a:pt x="205359" y="327914"/>
                  </a:lnTo>
                  <a:lnTo>
                    <a:pt x="207010" y="330962"/>
                  </a:lnTo>
                  <a:lnTo>
                    <a:pt x="210947" y="331978"/>
                  </a:lnTo>
                  <a:lnTo>
                    <a:pt x="217043" y="328676"/>
                  </a:lnTo>
                  <a:lnTo>
                    <a:pt x="218186" y="324739"/>
                  </a:lnTo>
                  <a:close/>
                </a:path>
                <a:path w="2079625" h="547370">
                  <a:moveTo>
                    <a:pt x="240411" y="312547"/>
                  </a:moveTo>
                  <a:lnTo>
                    <a:pt x="238633" y="309372"/>
                  </a:lnTo>
                  <a:lnTo>
                    <a:pt x="236982" y="306324"/>
                  </a:lnTo>
                  <a:lnTo>
                    <a:pt x="233045" y="305308"/>
                  </a:lnTo>
                  <a:lnTo>
                    <a:pt x="229997" y="306959"/>
                  </a:lnTo>
                  <a:lnTo>
                    <a:pt x="226949" y="308737"/>
                  </a:lnTo>
                  <a:lnTo>
                    <a:pt x="225806" y="312547"/>
                  </a:lnTo>
                  <a:lnTo>
                    <a:pt x="227584" y="315595"/>
                  </a:lnTo>
                  <a:lnTo>
                    <a:pt x="229235" y="318643"/>
                  </a:lnTo>
                  <a:lnTo>
                    <a:pt x="233172" y="319786"/>
                  </a:lnTo>
                  <a:lnTo>
                    <a:pt x="236220" y="318008"/>
                  </a:lnTo>
                  <a:lnTo>
                    <a:pt x="239268" y="316357"/>
                  </a:lnTo>
                  <a:lnTo>
                    <a:pt x="240411" y="312547"/>
                  </a:lnTo>
                  <a:close/>
                </a:path>
                <a:path w="2079625" h="547370">
                  <a:moveTo>
                    <a:pt x="262890" y="301117"/>
                  </a:moveTo>
                  <a:lnTo>
                    <a:pt x="259842" y="294767"/>
                  </a:lnTo>
                  <a:lnTo>
                    <a:pt x="256032" y="293497"/>
                  </a:lnTo>
                  <a:lnTo>
                    <a:pt x="252857" y="295148"/>
                  </a:lnTo>
                  <a:lnTo>
                    <a:pt x="249682" y="296672"/>
                  </a:lnTo>
                  <a:lnTo>
                    <a:pt x="248412" y="300482"/>
                  </a:lnTo>
                  <a:lnTo>
                    <a:pt x="249936" y="303657"/>
                  </a:lnTo>
                  <a:lnTo>
                    <a:pt x="251587" y="306832"/>
                  </a:lnTo>
                  <a:lnTo>
                    <a:pt x="255397" y="308102"/>
                  </a:lnTo>
                  <a:lnTo>
                    <a:pt x="258572" y="306451"/>
                  </a:lnTo>
                  <a:lnTo>
                    <a:pt x="261620" y="304927"/>
                  </a:lnTo>
                  <a:lnTo>
                    <a:pt x="262890" y="301117"/>
                  </a:lnTo>
                  <a:close/>
                </a:path>
                <a:path w="2079625" h="547370">
                  <a:moveTo>
                    <a:pt x="285750" y="289814"/>
                  </a:moveTo>
                  <a:lnTo>
                    <a:pt x="284099" y="286639"/>
                  </a:lnTo>
                  <a:lnTo>
                    <a:pt x="282575" y="283591"/>
                  </a:lnTo>
                  <a:lnTo>
                    <a:pt x="278765" y="282321"/>
                  </a:lnTo>
                  <a:lnTo>
                    <a:pt x="272415" y="285369"/>
                  </a:lnTo>
                  <a:lnTo>
                    <a:pt x="271145" y="289306"/>
                  </a:lnTo>
                  <a:lnTo>
                    <a:pt x="272796" y="292354"/>
                  </a:lnTo>
                  <a:lnTo>
                    <a:pt x="274320" y="295529"/>
                  </a:lnTo>
                  <a:lnTo>
                    <a:pt x="278130" y="296799"/>
                  </a:lnTo>
                  <a:lnTo>
                    <a:pt x="281305" y="295275"/>
                  </a:lnTo>
                  <a:lnTo>
                    <a:pt x="284480" y="293624"/>
                  </a:lnTo>
                  <a:lnTo>
                    <a:pt x="285750" y="289814"/>
                  </a:lnTo>
                  <a:close/>
                </a:path>
                <a:path w="2079625" h="547370">
                  <a:moveTo>
                    <a:pt x="308737" y="279400"/>
                  </a:moveTo>
                  <a:lnTo>
                    <a:pt x="307213" y="276225"/>
                  </a:lnTo>
                  <a:lnTo>
                    <a:pt x="305816" y="273050"/>
                  </a:lnTo>
                  <a:lnTo>
                    <a:pt x="302133" y="271526"/>
                  </a:lnTo>
                  <a:lnTo>
                    <a:pt x="298831" y="273050"/>
                  </a:lnTo>
                  <a:lnTo>
                    <a:pt x="295656" y="274447"/>
                  </a:lnTo>
                  <a:lnTo>
                    <a:pt x="294259" y="278257"/>
                  </a:lnTo>
                  <a:lnTo>
                    <a:pt x="295656" y="281432"/>
                  </a:lnTo>
                  <a:lnTo>
                    <a:pt x="297180" y="284607"/>
                  </a:lnTo>
                  <a:lnTo>
                    <a:pt x="300863" y="286004"/>
                  </a:lnTo>
                  <a:lnTo>
                    <a:pt x="304038" y="284607"/>
                  </a:lnTo>
                  <a:lnTo>
                    <a:pt x="307340" y="283083"/>
                  </a:lnTo>
                  <a:lnTo>
                    <a:pt x="308737" y="279400"/>
                  </a:lnTo>
                  <a:close/>
                </a:path>
                <a:path w="2079625" h="547370">
                  <a:moveTo>
                    <a:pt x="1016000" y="82550"/>
                  </a:moveTo>
                  <a:lnTo>
                    <a:pt x="1015365" y="79121"/>
                  </a:lnTo>
                  <a:lnTo>
                    <a:pt x="1014857" y="75692"/>
                  </a:lnTo>
                  <a:lnTo>
                    <a:pt x="1011555" y="73279"/>
                  </a:lnTo>
                  <a:lnTo>
                    <a:pt x="1008126" y="73914"/>
                  </a:lnTo>
                  <a:lnTo>
                    <a:pt x="1004570" y="74422"/>
                  </a:lnTo>
                  <a:lnTo>
                    <a:pt x="1002284" y="77724"/>
                  </a:lnTo>
                  <a:lnTo>
                    <a:pt x="1002792" y="81153"/>
                  </a:lnTo>
                  <a:lnTo>
                    <a:pt x="1003427" y="84582"/>
                  </a:lnTo>
                  <a:lnTo>
                    <a:pt x="1006602" y="86995"/>
                  </a:lnTo>
                  <a:lnTo>
                    <a:pt x="1010158" y="86360"/>
                  </a:lnTo>
                  <a:lnTo>
                    <a:pt x="1013587" y="85852"/>
                  </a:lnTo>
                  <a:lnTo>
                    <a:pt x="1016000" y="82550"/>
                  </a:lnTo>
                  <a:close/>
                </a:path>
                <a:path w="2079625" h="547370">
                  <a:moveTo>
                    <a:pt x="1041019" y="78359"/>
                  </a:moveTo>
                  <a:lnTo>
                    <a:pt x="1040384" y="74930"/>
                  </a:lnTo>
                  <a:lnTo>
                    <a:pt x="1039876" y="71374"/>
                  </a:lnTo>
                  <a:lnTo>
                    <a:pt x="1036574" y="69088"/>
                  </a:lnTo>
                  <a:lnTo>
                    <a:pt x="1033145" y="69596"/>
                  </a:lnTo>
                  <a:lnTo>
                    <a:pt x="1029716" y="70231"/>
                  </a:lnTo>
                  <a:lnTo>
                    <a:pt x="1027303" y="73533"/>
                  </a:lnTo>
                  <a:lnTo>
                    <a:pt x="1027938" y="76962"/>
                  </a:lnTo>
                  <a:lnTo>
                    <a:pt x="1028446" y="80391"/>
                  </a:lnTo>
                  <a:lnTo>
                    <a:pt x="1031748" y="82804"/>
                  </a:lnTo>
                  <a:lnTo>
                    <a:pt x="1035177" y="82169"/>
                  </a:lnTo>
                  <a:lnTo>
                    <a:pt x="1038606" y="81661"/>
                  </a:lnTo>
                  <a:lnTo>
                    <a:pt x="1041019" y="78359"/>
                  </a:lnTo>
                  <a:close/>
                </a:path>
                <a:path w="2079625" h="547370">
                  <a:moveTo>
                    <a:pt x="1066038" y="74549"/>
                  </a:moveTo>
                  <a:lnTo>
                    <a:pt x="1065022" y="67691"/>
                  </a:lnTo>
                  <a:lnTo>
                    <a:pt x="1061847" y="65278"/>
                  </a:lnTo>
                  <a:lnTo>
                    <a:pt x="1054862" y="66294"/>
                  </a:lnTo>
                  <a:lnTo>
                    <a:pt x="1052449" y="69469"/>
                  </a:lnTo>
                  <a:lnTo>
                    <a:pt x="1053465" y="76454"/>
                  </a:lnTo>
                  <a:lnTo>
                    <a:pt x="1056767" y="78867"/>
                  </a:lnTo>
                  <a:lnTo>
                    <a:pt x="1063752" y="77851"/>
                  </a:lnTo>
                  <a:lnTo>
                    <a:pt x="1066038" y="74549"/>
                  </a:lnTo>
                  <a:close/>
                </a:path>
                <a:path w="2079625" h="547370">
                  <a:moveTo>
                    <a:pt x="1091184" y="70739"/>
                  </a:moveTo>
                  <a:lnTo>
                    <a:pt x="1090168" y="63881"/>
                  </a:lnTo>
                  <a:lnTo>
                    <a:pt x="1086993" y="61468"/>
                  </a:lnTo>
                  <a:lnTo>
                    <a:pt x="1080008" y="62484"/>
                  </a:lnTo>
                  <a:lnTo>
                    <a:pt x="1077595" y="65786"/>
                  </a:lnTo>
                  <a:lnTo>
                    <a:pt x="1078611" y="72644"/>
                  </a:lnTo>
                  <a:lnTo>
                    <a:pt x="1081913" y="75057"/>
                  </a:lnTo>
                  <a:lnTo>
                    <a:pt x="1088771" y="74041"/>
                  </a:lnTo>
                  <a:lnTo>
                    <a:pt x="1091184" y="70739"/>
                  </a:lnTo>
                  <a:close/>
                </a:path>
                <a:path w="2079625" h="547370">
                  <a:moveTo>
                    <a:pt x="1116330" y="66929"/>
                  </a:moveTo>
                  <a:lnTo>
                    <a:pt x="1115314" y="60071"/>
                  </a:lnTo>
                  <a:lnTo>
                    <a:pt x="1112012" y="57658"/>
                  </a:lnTo>
                  <a:lnTo>
                    <a:pt x="1105154" y="58674"/>
                  </a:lnTo>
                  <a:lnTo>
                    <a:pt x="1102741" y="61976"/>
                  </a:lnTo>
                  <a:lnTo>
                    <a:pt x="1103757" y="68834"/>
                  </a:lnTo>
                  <a:lnTo>
                    <a:pt x="1107059" y="71247"/>
                  </a:lnTo>
                  <a:lnTo>
                    <a:pt x="1113917" y="70231"/>
                  </a:lnTo>
                  <a:lnTo>
                    <a:pt x="1116330" y="66929"/>
                  </a:lnTo>
                  <a:close/>
                </a:path>
                <a:path w="2079625" h="547370">
                  <a:moveTo>
                    <a:pt x="1141476" y="63881"/>
                  </a:moveTo>
                  <a:lnTo>
                    <a:pt x="1141095" y="60452"/>
                  </a:lnTo>
                  <a:lnTo>
                    <a:pt x="1140587" y="56896"/>
                  </a:lnTo>
                  <a:lnTo>
                    <a:pt x="1137412" y="54483"/>
                  </a:lnTo>
                  <a:lnTo>
                    <a:pt x="1133983" y="54864"/>
                  </a:lnTo>
                  <a:lnTo>
                    <a:pt x="1130427" y="55372"/>
                  </a:lnTo>
                  <a:lnTo>
                    <a:pt x="1128014" y="58547"/>
                  </a:lnTo>
                  <a:lnTo>
                    <a:pt x="1128395" y="61976"/>
                  </a:lnTo>
                  <a:lnTo>
                    <a:pt x="1128903" y="65405"/>
                  </a:lnTo>
                  <a:lnTo>
                    <a:pt x="1132078" y="67945"/>
                  </a:lnTo>
                  <a:lnTo>
                    <a:pt x="1135507" y="67437"/>
                  </a:lnTo>
                  <a:lnTo>
                    <a:pt x="1139063" y="67056"/>
                  </a:lnTo>
                  <a:lnTo>
                    <a:pt x="1141476" y="63881"/>
                  </a:lnTo>
                  <a:close/>
                </a:path>
                <a:path w="2079625" h="547370">
                  <a:moveTo>
                    <a:pt x="1166749" y="60706"/>
                  </a:moveTo>
                  <a:lnTo>
                    <a:pt x="1166241" y="57277"/>
                  </a:lnTo>
                  <a:lnTo>
                    <a:pt x="1165860" y="53721"/>
                  </a:lnTo>
                  <a:lnTo>
                    <a:pt x="1162685" y="51308"/>
                  </a:lnTo>
                  <a:lnTo>
                    <a:pt x="1159129" y="51689"/>
                  </a:lnTo>
                  <a:lnTo>
                    <a:pt x="1155700" y="52197"/>
                  </a:lnTo>
                  <a:lnTo>
                    <a:pt x="1153160" y="55372"/>
                  </a:lnTo>
                  <a:lnTo>
                    <a:pt x="1153668" y="58801"/>
                  </a:lnTo>
                  <a:lnTo>
                    <a:pt x="1154049" y="62357"/>
                  </a:lnTo>
                  <a:lnTo>
                    <a:pt x="1157224" y="64770"/>
                  </a:lnTo>
                  <a:lnTo>
                    <a:pt x="1160780" y="64389"/>
                  </a:lnTo>
                  <a:lnTo>
                    <a:pt x="1164209" y="63881"/>
                  </a:lnTo>
                  <a:lnTo>
                    <a:pt x="1166749" y="60706"/>
                  </a:lnTo>
                  <a:close/>
                </a:path>
                <a:path w="2079625" h="547370">
                  <a:moveTo>
                    <a:pt x="1191895" y="57531"/>
                  </a:moveTo>
                  <a:lnTo>
                    <a:pt x="1191514" y="54102"/>
                  </a:lnTo>
                  <a:lnTo>
                    <a:pt x="1191006" y="50673"/>
                  </a:lnTo>
                  <a:lnTo>
                    <a:pt x="1187831" y="48133"/>
                  </a:lnTo>
                  <a:lnTo>
                    <a:pt x="1184402" y="48641"/>
                  </a:lnTo>
                  <a:lnTo>
                    <a:pt x="1180846" y="49022"/>
                  </a:lnTo>
                  <a:lnTo>
                    <a:pt x="1178433" y="52197"/>
                  </a:lnTo>
                  <a:lnTo>
                    <a:pt x="1178814" y="55626"/>
                  </a:lnTo>
                  <a:lnTo>
                    <a:pt x="1179322" y="59182"/>
                  </a:lnTo>
                  <a:lnTo>
                    <a:pt x="1182497" y="61595"/>
                  </a:lnTo>
                  <a:lnTo>
                    <a:pt x="1185926" y="61214"/>
                  </a:lnTo>
                  <a:lnTo>
                    <a:pt x="1189482" y="60706"/>
                  </a:lnTo>
                  <a:lnTo>
                    <a:pt x="1191895" y="57531"/>
                  </a:lnTo>
                  <a:close/>
                </a:path>
                <a:path w="2079625" h="547370">
                  <a:moveTo>
                    <a:pt x="1217168" y="54483"/>
                  </a:moveTo>
                  <a:lnTo>
                    <a:pt x="1216660" y="50927"/>
                  </a:lnTo>
                  <a:lnTo>
                    <a:pt x="1216279" y="47498"/>
                  </a:lnTo>
                  <a:lnTo>
                    <a:pt x="1213104" y="44958"/>
                  </a:lnTo>
                  <a:lnTo>
                    <a:pt x="1209548" y="45466"/>
                  </a:lnTo>
                  <a:lnTo>
                    <a:pt x="1206119" y="45847"/>
                  </a:lnTo>
                  <a:lnTo>
                    <a:pt x="1203579" y="49022"/>
                  </a:lnTo>
                  <a:lnTo>
                    <a:pt x="1204087" y="52578"/>
                  </a:lnTo>
                  <a:lnTo>
                    <a:pt x="1204468" y="56007"/>
                  </a:lnTo>
                  <a:lnTo>
                    <a:pt x="1207643" y="58420"/>
                  </a:lnTo>
                  <a:lnTo>
                    <a:pt x="1214628" y="57658"/>
                  </a:lnTo>
                  <a:lnTo>
                    <a:pt x="1217168" y="54483"/>
                  </a:lnTo>
                  <a:close/>
                </a:path>
                <a:path w="2079625" h="547370">
                  <a:moveTo>
                    <a:pt x="1242314" y="51308"/>
                  </a:moveTo>
                  <a:lnTo>
                    <a:pt x="1241933" y="47752"/>
                  </a:lnTo>
                  <a:lnTo>
                    <a:pt x="1241425" y="44323"/>
                  </a:lnTo>
                  <a:lnTo>
                    <a:pt x="1238250" y="41910"/>
                  </a:lnTo>
                  <a:lnTo>
                    <a:pt x="1231265" y="42672"/>
                  </a:lnTo>
                  <a:lnTo>
                    <a:pt x="1228852" y="45847"/>
                  </a:lnTo>
                  <a:lnTo>
                    <a:pt x="1229233" y="49403"/>
                  </a:lnTo>
                  <a:lnTo>
                    <a:pt x="1229741" y="52832"/>
                  </a:lnTo>
                  <a:lnTo>
                    <a:pt x="1232916" y="55372"/>
                  </a:lnTo>
                  <a:lnTo>
                    <a:pt x="1236345" y="54864"/>
                  </a:lnTo>
                  <a:lnTo>
                    <a:pt x="1239901" y="54483"/>
                  </a:lnTo>
                  <a:lnTo>
                    <a:pt x="1242314" y="51308"/>
                  </a:lnTo>
                  <a:close/>
                </a:path>
                <a:path w="2079625" h="547370">
                  <a:moveTo>
                    <a:pt x="1267587" y="48133"/>
                  </a:moveTo>
                  <a:lnTo>
                    <a:pt x="1267079" y="44704"/>
                  </a:lnTo>
                  <a:lnTo>
                    <a:pt x="1266698" y="41148"/>
                  </a:lnTo>
                  <a:lnTo>
                    <a:pt x="1263523" y="38735"/>
                  </a:lnTo>
                  <a:lnTo>
                    <a:pt x="1260094" y="39116"/>
                  </a:lnTo>
                  <a:lnTo>
                    <a:pt x="1256538" y="39624"/>
                  </a:lnTo>
                  <a:lnTo>
                    <a:pt x="1254125" y="42799"/>
                  </a:lnTo>
                  <a:lnTo>
                    <a:pt x="1254887" y="49784"/>
                  </a:lnTo>
                  <a:lnTo>
                    <a:pt x="1258062" y="52197"/>
                  </a:lnTo>
                  <a:lnTo>
                    <a:pt x="1261618" y="51816"/>
                  </a:lnTo>
                  <a:lnTo>
                    <a:pt x="1265047" y="51308"/>
                  </a:lnTo>
                  <a:lnTo>
                    <a:pt x="1267587" y="48133"/>
                  </a:lnTo>
                  <a:close/>
                </a:path>
                <a:path w="2079625" h="547370">
                  <a:moveTo>
                    <a:pt x="1292733" y="45847"/>
                  </a:moveTo>
                  <a:lnTo>
                    <a:pt x="1292479" y="42291"/>
                  </a:lnTo>
                  <a:lnTo>
                    <a:pt x="1292098" y="38862"/>
                  </a:lnTo>
                  <a:lnTo>
                    <a:pt x="1289050" y="36195"/>
                  </a:lnTo>
                  <a:lnTo>
                    <a:pt x="1285494" y="36576"/>
                  </a:lnTo>
                  <a:lnTo>
                    <a:pt x="1282065" y="36830"/>
                  </a:lnTo>
                  <a:lnTo>
                    <a:pt x="1279398" y="40005"/>
                  </a:lnTo>
                  <a:lnTo>
                    <a:pt x="1279779" y="43434"/>
                  </a:lnTo>
                  <a:lnTo>
                    <a:pt x="1280033" y="46990"/>
                  </a:lnTo>
                  <a:lnTo>
                    <a:pt x="1283208" y="49530"/>
                  </a:lnTo>
                  <a:lnTo>
                    <a:pt x="1286637" y="49149"/>
                  </a:lnTo>
                  <a:lnTo>
                    <a:pt x="1290193" y="48895"/>
                  </a:lnTo>
                  <a:lnTo>
                    <a:pt x="1292733" y="45847"/>
                  </a:lnTo>
                  <a:close/>
                </a:path>
                <a:path w="2079625" h="547370">
                  <a:moveTo>
                    <a:pt x="1318006" y="43561"/>
                  </a:moveTo>
                  <a:lnTo>
                    <a:pt x="1317752" y="40005"/>
                  </a:lnTo>
                  <a:lnTo>
                    <a:pt x="1317371" y="36576"/>
                  </a:lnTo>
                  <a:lnTo>
                    <a:pt x="1314323" y="33909"/>
                  </a:lnTo>
                  <a:lnTo>
                    <a:pt x="1310894" y="34290"/>
                  </a:lnTo>
                  <a:lnTo>
                    <a:pt x="1307338" y="34544"/>
                  </a:lnTo>
                  <a:lnTo>
                    <a:pt x="1304798" y="37719"/>
                  </a:lnTo>
                  <a:lnTo>
                    <a:pt x="1305052" y="41148"/>
                  </a:lnTo>
                  <a:lnTo>
                    <a:pt x="1305433" y="44704"/>
                  </a:lnTo>
                  <a:lnTo>
                    <a:pt x="1308481" y="47244"/>
                  </a:lnTo>
                  <a:lnTo>
                    <a:pt x="1312037" y="46990"/>
                  </a:lnTo>
                  <a:lnTo>
                    <a:pt x="1315466" y="46609"/>
                  </a:lnTo>
                  <a:lnTo>
                    <a:pt x="1318006" y="43561"/>
                  </a:lnTo>
                  <a:close/>
                </a:path>
                <a:path w="2079625" h="547370">
                  <a:moveTo>
                    <a:pt x="1343406" y="41275"/>
                  </a:moveTo>
                  <a:lnTo>
                    <a:pt x="1343025" y="37719"/>
                  </a:lnTo>
                  <a:lnTo>
                    <a:pt x="1342771" y="34290"/>
                  </a:lnTo>
                  <a:lnTo>
                    <a:pt x="1339596" y="31750"/>
                  </a:lnTo>
                  <a:lnTo>
                    <a:pt x="1336167" y="32004"/>
                  </a:lnTo>
                  <a:lnTo>
                    <a:pt x="1332611" y="32385"/>
                  </a:lnTo>
                  <a:lnTo>
                    <a:pt x="1330071" y="35433"/>
                  </a:lnTo>
                  <a:lnTo>
                    <a:pt x="1330325" y="38862"/>
                  </a:lnTo>
                  <a:lnTo>
                    <a:pt x="1330706" y="42418"/>
                  </a:lnTo>
                  <a:lnTo>
                    <a:pt x="1333754" y="44958"/>
                  </a:lnTo>
                  <a:lnTo>
                    <a:pt x="1337310" y="44704"/>
                  </a:lnTo>
                  <a:lnTo>
                    <a:pt x="1340739" y="44323"/>
                  </a:lnTo>
                  <a:lnTo>
                    <a:pt x="1343406" y="41275"/>
                  </a:lnTo>
                  <a:close/>
                </a:path>
                <a:path w="2079625" h="547370">
                  <a:moveTo>
                    <a:pt x="1368679" y="38989"/>
                  </a:moveTo>
                  <a:lnTo>
                    <a:pt x="1368298" y="35560"/>
                  </a:lnTo>
                  <a:lnTo>
                    <a:pt x="1368044" y="32004"/>
                  </a:lnTo>
                  <a:lnTo>
                    <a:pt x="1364996" y="29464"/>
                  </a:lnTo>
                  <a:lnTo>
                    <a:pt x="1361440" y="29718"/>
                  </a:lnTo>
                  <a:lnTo>
                    <a:pt x="1358011" y="30099"/>
                  </a:lnTo>
                  <a:lnTo>
                    <a:pt x="1355344" y="33147"/>
                  </a:lnTo>
                  <a:lnTo>
                    <a:pt x="1355725" y="36703"/>
                  </a:lnTo>
                  <a:lnTo>
                    <a:pt x="1355979" y="40132"/>
                  </a:lnTo>
                  <a:lnTo>
                    <a:pt x="1359154" y="42672"/>
                  </a:lnTo>
                  <a:lnTo>
                    <a:pt x="1362583" y="42418"/>
                  </a:lnTo>
                  <a:lnTo>
                    <a:pt x="1366139" y="42037"/>
                  </a:lnTo>
                  <a:lnTo>
                    <a:pt x="1368679" y="38989"/>
                  </a:lnTo>
                  <a:close/>
                </a:path>
                <a:path w="2079625" h="547370">
                  <a:moveTo>
                    <a:pt x="1393952" y="36703"/>
                  </a:moveTo>
                  <a:lnTo>
                    <a:pt x="1393698" y="33274"/>
                  </a:lnTo>
                  <a:lnTo>
                    <a:pt x="1393317" y="29718"/>
                  </a:lnTo>
                  <a:lnTo>
                    <a:pt x="1390269" y="27178"/>
                  </a:lnTo>
                  <a:lnTo>
                    <a:pt x="1386840" y="27559"/>
                  </a:lnTo>
                  <a:lnTo>
                    <a:pt x="1383284" y="27813"/>
                  </a:lnTo>
                  <a:lnTo>
                    <a:pt x="1380744" y="30861"/>
                  </a:lnTo>
                  <a:lnTo>
                    <a:pt x="1380998" y="34417"/>
                  </a:lnTo>
                  <a:lnTo>
                    <a:pt x="1381379" y="37846"/>
                  </a:lnTo>
                  <a:lnTo>
                    <a:pt x="1384427" y="40513"/>
                  </a:lnTo>
                  <a:lnTo>
                    <a:pt x="1387856" y="40132"/>
                  </a:lnTo>
                  <a:lnTo>
                    <a:pt x="1391412" y="39878"/>
                  </a:lnTo>
                  <a:lnTo>
                    <a:pt x="1393952" y="36703"/>
                  </a:lnTo>
                  <a:close/>
                </a:path>
                <a:path w="2079625" h="547370">
                  <a:moveTo>
                    <a:pt x="1419352" y="34544"/>
                  </a:moveTo>
                  <a:lnTo>
                    <a:pt x="1418971" y="30988"/>
                  </a:lnTo>
                  <a:lnTo>
                    <a:pt x="1418717" y="27559"/>
                  </a:lnTo>
                  <a:lnTo>
                    <a:pt x="1415542" y="24892"/>
                  </a:lnTo>
                  <a:lnTo>
                    <a:pt x="1412113" y="25273"/>
                  </a:lnTo>
                  <a:lnTo>
                    <a:pt x="1408557" y="25527"/>
                  </a:lnTo>
                  <a:lnTo>
                    <a:pt x="1406017" y="28702"/>
                  </a:lnTo>
                  <a:lnTo>
                    <a:pt x="1406271" y="32131"/>
                  </a:lnTo>
                  <a:lnTo>
                    <a:pt x="1406652" y="35687"/>
                  </a:lnTo>
                  <a:lnTo>
                    <a:pt x="1409700" y="38227"/>
                  </a:lnTo>
                  <a:lnTo>
                    <a:pt x="1413256" y="37846"/>
                  </a:lnTo>
                  <a:lnTo>
                    <a:pt x="1416685" y="37592"/>
                  </a:lnTo>
                  <a:lnTo>
                    <a:pt x="1419352" y="34544"/>
                  </a:lnTo>
                  <a:close/>
                </a:path>
                <a:path w="2079625" h="547370">
                  <a:moveTo>
                    <a:pt x="1444498" y="32766"/>
                  </a:moveTo>
                  <a:lnTo>
                    <a:pt x="1444371" y="29210"/>
                  </a:lnTo>
                  <a:lnTo>
                    <a:pt x="1444117" y="25781"/>
                  </a:lnTo>
                  <a:lnTo>
                    <a:pt x="1441196" y="23114"/>
                  </a:lnTo>
                  <a:lnTo>
                    <a:pt x="1437640" y="23241"/>
                  </a:lnTo>
                  <a:lnTo>
                    <a:pt x="1434084" y="23495"/>
                  </a:lnTo>
                  <a:lnTo>
                    <a:pt x="1431417" y="26416"/>
                  </a:lnTo>
                  <a:lnTo>
                    <a:pt x="1431671" y="29972"/>
                  </a:lnTo>
                  <a:lnTo>
                    <a:pt x="1431798" y="33401"/>
                  </a:lnTo>
                  <a:lnTo>
                    <a:pt x="1434846" y="36195"/>
                  </a:lnTo>
                  <a:lnTo>
                    <a:pt x="1438275" y="35941"/>
                  </a:lnTo>
                  <a:lnTo>
                    <a:pt x="1441831" y="35814"/>
                  </a:lnTo>
                  <a:lnTo>
                    <a:pt x="1444498" y="32766"/>
                  </a:lnTo>
                  <a:close/>
                </a:path>
                <a:path w="2079625" h="547370">
                  <a:moveTo>
                    <a:pt x="1469898" y="31369"/>
                  </a:moveTo>
                  <a:lnTo>
                    <a:pt x="1469644" y="27813"/>
                  </a:lnTo>
                  <a:lnTo>
                    <a:pt x="1469517" y="24384"/>
                  </a:lnTo>
                  <a:lnTo>
                    <a:pt x="1466469" y="21717"/>
                  </a:lnTo>
                  <a:lnTo>
                    <a:pt x="1463040" y="21844"/>
                  </a:lnTo>
                  <a:lnTo>
                    <a:pt x="1459484" y="22098"/>
                  </a:lnTo>
                  <a:lnTo>
                    <a:pt x="1456817" y="25019"/>
                  </a:lnTo>
                  <a:lnTo>
                    <a:pt x="1457071" y="28575"/>
                  </a:lnTo>
                  <a:lnTo>
                    <a:pt x="1457198" y="32131"/>
                  </a:lnTo>
                  <a:lnTo>
                    <a:pt x="1460246" y="34798"/>
                  </a:lnTo>
                  <a:lnTo>
                    <a:pt x="1463675" y="34544"/>
                  </a:lnTo>
                  <a:lnTo>
                    <a:pt x="1467231" y="34417"/>
                  </a:lnTo>
                  <a:lnTo>
                    <a:pt x="1469898" y="31369"/>
                  </a:lnTo>
                  <a:close/>
                </a:path>
                <a:path w="2079625" h="547370">
                  <a:moveTo>
                    <a:pt x="1495298" y="29972"/>
                  </a:moveTo>
                  <a:lnTo>
                    <a:pt x="1495044" y="26543"/>
                  </a:lnTo>
                  <a:lnTo>
                    <a:pt x="1494917" y="22987"/>
                  </a:lnTo>
                  <a:lnTo>
                    <a:pt x="1491869" y="20320"/>
                  </a:lnTo>
                  <a:lnTo>
                    <a:pt x="1488440" y="20447"/>
                  </a:lnTo>
                  <a:lnTo>
                    <a:pt x="1484884" y="20701"/>
                  </a:lnTo>
                  <a:lnTo>
                    <a:pt x="1482217" y="23622"/>
                  </a:lnTo>
                  <a:lnTo>
                    <a:pt x="1482344" y="27178"/>
                  </a:lnTo>
                  <a:lnTo>
                    <a:pt x="1482598" y="30734"/>
                  </a:lnTo>
                  <a:lnTo>
                    <a:pt x="1485519" y="33401"/>
                  </a:lnTo>
                  <a:lnTo>
                    <a:pt x="1489075" y="33147"/>
                  </a:lnTo>
                  <a:lnTo>
                    <a:pt x="1492631" y="33020"/>
                  </a:lnTo>
                  <a:lnTo>
                    <a:pt x="1495298" y="29972"/>
                  </a:lnTo>
                  <a:close/>
                </a:path>
                <a:path w="2079625" h="547370">
                  <a:moveTo>
                    <a:pt x="1520698" y="28575"/>
                  </a:moveTo>
                  <a:lnTo>
                    <a:pt x="1520444" y="25146"/>
                  </a:lnTo>
                  <a:lnTo>
                    <a:pt x="1520317" y="21590"/>
                  </a:lnTo>
                  <a:lnTo>
                    <a:pt x="1517269" y="18923"/>
                  </a:lnTo>
                  <a:lnTo>
                    <a:pt x="1513713" y="19050"/>
                  </a:lnTo>
                  <a:lnTo>
                    <a:pt x="1510284" y="19304"/>
                  </a:lnTo>
                  <a:lnTo>
                    <a:pt x="1507617" y="22225"/>
                  </a:lnTo>
                  <a:lnTo>
                    <a:pt x="1507744" y="25781"/>
                  </a:lnTo>
                  <a:lnTo>
                    <a:pt x="1507998" y="29337"/>
                  </a:lnTo>
                  <a:lnTo>
                    <a:pt x="1510919" y="32004"/>
                  </a:lnTo>
                  <a:lnTo>
                    <a:pt x="1514475" y="31750"/>
                  </a:lnTo>
                  <a:lnTo>
                    <a:pt x="1517904" y="31623"/>
                  </a:lnTo>
                  <a:lnTo>
                    <a:pt x="1520698" y="28575"/>
                  </a:lnTo>
                  <a:close/>
                </a:path>
                <a:path w="2079625" h="547370">
                  <a:moveTo>
                    <a:pt x="1545971" y="27178"/>
                  </a:moveTo>
                  <a:lnTo>
                    <a:pt x="1545844" y="23749"/>
                  </a:lnTo>
                  <a:lnTo>
                    <a:pt x="1545590" y="20193"/>
                  </a:lnTo>
                  <a:lnTo>
                    <a:pt x="1542669" y="17526"/>
                  </a:lnTo>
                  <a:lnTo>
                    <a:pt x="1539113" y="17653"/>
                  </a:lnTo>
                  <a:lnTo>
                    <a:pt x="1535684" y="17907"/>
                  </a:lnTo>
                  <a:lnTo>
                    <a:pt x="1532890" y="20828"/>
                  </a:lnTo>
                  <a:lnTo>
                    <a:pt x="1533144" y="24384"/>
                  </a:lnTo>
                  <a:lnTo>
                    <a:pt x="1533271" y="27940"/>
                  </a:lnTo>
                  <a:lnTo>
                    <a:pt x="1536319" y="30607"/>
                  </a:lnTo>
                  <a:lnTo>
                    <a:pt x="1539875" y="30353"/>
                  </a:lnTo>
                  <a:lnTo>
                    <a:pt x="1543304" y="30226"/>
                  </a:lnTo>
                  <a:lnTo>
                    <a:pt x="1545971" y="27178"/>
                  </a:lnTo>
                  <a:close/>
                </a:path>
                <a:path w="2079625" h="547370">
                  <a:moveTo>
                    <a:pt x="1571371" y="25781"/>
                  </a:moveTo>
                  <a:lnTo>
                    <a:pt x="1571244" y="22352"/>
                  </a:lnTo>
                  <a:lnTo>
                    <a:pt x="1570990" y="18796"/>
                  </a:lnTo>
                  <a:lnTo>
                    <a:pt x="1568069" y="16129"/>
                  </a:lnTo>
                  <a:lnTo>
                    <a:pt x="1564513" y="16256"/>
                  </a:lnTo>
                  <a:lnTo>
                    <a:pt x="1560957" y="16510"/>
                  </a:lnTo>
                  <a:lnTo>
                    <a:pt x="1558290" y="19558"/>
                  </a:lnTo>
                  <a:lnTo>
                    <a:pt x="1558544" y="22987"/>
                  </a:lnTo>
                  <a:lnTo>
                    <a:pt x="1558671" y="26543"/>
                  </a:lnTo>
                  <a:lnTo>
                    <a:pt x="1561719" y="29210"/>
                  </a:lnTo>
                  <a:lnTo>
                    <a:pt x="1565148" y="28956"/>
                  </a:lnTo>
                  <a:lnTo>
                    <a:pt x="1568704" y="28829"/>
                  </a:lnTo>
                  <a:lnTo>
                    <a:pt x="1571371" y="25781"/>
                  </a:lnTo>
                  <a:close/>
                </a:path>
                <a:path w="2079625" h="547370">
                  <a:moveTo>
                    <a:pt x="1596771" y="24384"/>
                  </a:moveTo>
                  <a:lnTo>
                    <a:pt x="1596517" y="20955"/>
                  </a:lnTo>
                  <a:lnTo>
                    <a:pt x="1596390" y="17399"/>
                  </a:lnTo>
                  <a:lnTo>
                    <a:pt x="1593342" y="14732"/>
                  </a:lnTo>
                  <a:lnTo>
                    <a:pt x="1589913" y="14986"/>
                  </a:lnTo>
                  <a:lnTo>
                    <a:pt x="1586357" y="15113"/>
                  </a:lnTo>
                  <a:lnTo>
                    <a:pt x="1583690" y="18161"/>
                  </a:lnTo>
                  <a:lnTo>
                    <a:pt x="1583944" y="21590"/>
                  </a:lnTo>
                  <a:lnTo>
                    <a:pt x="1584071" y="25146"/>
                  </a:lnTo>
                  <a:lnTo>
                    <a:pt x="1587119" y="27813"/>
                  </a:lnTo>
                  <a:lnTo>
                    <a:pt x="1590548" y="27559"/>
                  </a:lnTo>
                  <a:lnTo>
                    <a:pt x="1594104" y="27432"/>
                  </a:lnTo>
                  <a:lnTo>
                    <a:pt x="1596771" y="24384"/>
                  </a:lnTo>
                  <a:close/>
                </a:path>
                <a:path w="2079625" h="547370">
                  <a:moveTo>
                    <a:pt x="1622044" y="23876"/>
                  </a:moveTo>
                  <a:lnTo>
                    <a:pt x="1621917" y="16891"/>
                  </a:lnTo>
                  <a:lnTo>
                    <a:pt x="1618996" y="14097"/>
                  </a:lnTo>
                  <a:lnTo>
                    <a:pt x="1615440" y="14224"/>
                  </a:lnTo>
                  <a:lnTo>
                    <a:pt x="1612011" y="14224"/>
                  </a:lnTo>
                  <a:lnTo>
                    <a:pt x="1609471" y="16891"/>
                  </a:lnTo>
                  <a:lnTo>
                    <a:pt x="1609344" y="24257"/>
                  </a:lnTo>
                  <a:lnTo>
                    <a:pt x="1612265" y="26924"/>
                  </a:lnTo>
                  <a:lnTo>
                    <a:pt x="1615821" y="26924"/>
                  </a:lnTo>
                  <a:lnTo>
                    <a:pt x="1619250" y="26797"/>
                  </a:lnTo>
                  <a:lnTo>
                    <a:pt x="1622044" y="23876"/>
                  </a:lnTo>
                  <a:close/>
                </a:path>
                <a:path w="2079625" h="547370">
                  <a:moveTo>
                    <a:pt x="1647444" y="23114"/>
                  </a:moveTo>
                  <a:lnTo>
                    <a:pt x="1647317" y="16129"/>
                  </a:lnTo>
                  <a:lnTo>
                    <a:pt x="1644396" y="13335"/>
                  </a:lnTo>
                  <a:lnTo>
                    <a:pt x="1637411" y="13589"/>
                  </a:lnTo>
                  <a:lnTo>
                    <a:pt x="1634617" y="16510"/>
                  </a:lnTo>
                  <a:lnTo>
                    <a:pt x="1634744" y="23495"/>
                  </a:lnTo>
                  <a:lnTo>
                    <a:pt x="1637665" y="26289"/>
                  </a:lnTo>
                  <a:lnTo>
                    <a:pt x="1644650" y="26035"/>
                  </a:lnTo>
                  <a:lnTo>
                    <a:pt x="1647444" y="23114"/>
                  </a:lnTo>
                  <a:close/>
                </a:path>
                <a:path w="2079625" h="547370">
                  <a:moveTo>
                    <a:pt x="1672844" y="22479"/>
                  </a:moveTo>
                  <a:lnTo>
                    <a:pt x="1672717" y="15494"/>
                  </a:lnTo>
                  <a:lnTo>
                    <a:pt x="1669796" y="12700"/>
                  </a:lnTo>
                  <a:lnTo>
                    <a:pt x="1666240" y="12700"/>
                  </a:lnTo>
                  <a:lnTo>
                    <a:pt x="1662811" y="12827"/>
                  </a:lnTo>
                  <a:lnTo>
                    <a:pt x="1660271" y="15494"/>
                  </a:lnTo>
                  <a:lnTo>
                    <a:pt x="1660144" y="22733"/>
                  </a:lnTo>
                  <a:lnTo>
                    <a:pt x="1663065" y="25527"/>
                  </a:lnTo>
                  <a:lnTo>
                    <a:pt x="1666621" y="25400"/>
                  </a:lnTo>
                  <a:lnTo>
                    <a:pt x="1670050" y="25400"/>
                  </a:lnTo>
                  <a:lnTo>
                    <a:pt x="1672844" y="22479"/>
                  </a:lnTo>
                  <a:close/>
                </a:path>
                <a:path w="2079625" h="547370">
                  <a:moveTo>
                    <a:pt x="1698244" y="15240"/>
                  </a:moveTo>
                  <a:lnTo>
                    <a:pt x="1695323" y="12446"/>
                  </a:lnTo>
                  <a:lnTo>
                    <a:pt x="1688338" y="12446"/>
                  </a:lnTo>
                  <a:lnTo>
                    <a:pt x="1685417" y="15240"/>
                  </a:lnTo>
                  <a:lnTo>
                    <a:pt x="1685544" y="22352"/>
                  </a:lnTo>
                  <a:lnTo>
                    <a:pt x="1688338" y="25146"/>
                  </a:lnTo>
                  <a:lnTo>
                    <a:pt x="1695450" y="25146"/>
                  </a:lnTo>
                  <a:lnTo>
                    <a:pt x="1698117" y="22352"/>
                  </a:lnTo>
                  <a:lnTo>
                    <a:pt x="1698244" y="15240"/>
                  </a:lnTo>
                  <a:close/>
                </a:path>
                <a:path w="2079625" h="547370">
                  <a:moveTo>
                    <a:pt x="1723644" y="14986"/>
                  </a:moveTo>
                  <a:lnTo>
                    <a:pt x="1720723" y="12192"/>
                  </a:lnTo>
                  <a:lnTo>
                    <a:pt x="1713738" y="12192"/>
                  </a:lnTo>
                  <a:lnTo>
                    <a:pt x="1711071" y="14986"/>
                  </a:lnTo>
                  <a:lnTo>
                    <a:pt x="1710944" y="22098"/>
                  </a:lnTo>
                  <a:lnTo>
                    <a:pt x="1713738" y="24892"/>
                  </a:lnTo>
                  <a:lnTo>
                    <a:pt x="1720850" y="24892"/>
                  </a:lnTo>
                  <a:lnTo>
                    <a:pt x="1723517" y="22098"/>
                  </a:lnTo>
                  <a:lnTo>
                    <a:pt x="1723644" y="14986"/>
                  </a:lnTo>
                  <a:close/>
                </a:path>
                <a:path w="2079625" h="547370">
                  <a:moveTo>
                    <a:pt x="1749044" y="14732"/>
                  </a:moveTo>
                  <a:lnTo>
                    <a:pt x="1746123" y="11938"/>
                  </a:lnTo>
                  <a:lnTo>
                    <a:pt x="1739138" y="11938"/>
                  </a:lnTo>
                  <a:lnTo>
                    <a:pt x="1736471" y="14732"/>
                  </a:lnTo>
                  <a:lnTo>
                    <a:pt x="1736344" y="21844"/>
                  </a:lnTo>
                  <a:lnTo>
                    <a:pt x="1739138" y="24638"/>
                  </a:lnTo>
                  <a:lnTo>
                    <a:pt x="1746250" y="24638"/>
                  </a:lnTo>
                  <a:lnTo>
                    <a:pt x="1748917" y="21844"/>
                  </a:lnTo>
                  <a:lnTo>
                    <a:pt x="1749044" y="14732"/>
                  </a:lnTo>
                  <a:close/>
                </a:path>
                <a:path w="2079625" h="547370">
                  <a:moveTo>
                    <a:pt x="1774444" y="14478"/>
                  </a:moveTo>
                  <a:lnTo>
                    <a:pt x="1771523" y="11684"/>
                  </a:lnTo>
                  <a:lnTo>
                    <a:pt x="1764538" y="11684"/>
                  </a:lnTo>
                  <a:lnTo>
                    <a:pt x="1761871" y="14478"/>
                  </a:lnTo>
                  <a:lnTo>
                    <a:pt x="1761744" y="21590"/>
                  </a:lnTo>
                  <a:lnTo>
                    <a:pt x="1764665" y="24384"/>
                  </a:lnTo>
                  <a:lnTo>
                    <a:pt x="1771650" y="24384"/>
                  </a:lnTo>
                  <a:lnTo>
                    <a:pt x="1774444" y="21590"/>
                  </a:lnTo>
                  <a:lnTo>
                    <a:pt x="1774444" y="14478"/>
                  </a:lnTo>
                  <a:close/>
                </a:path>
                <a:path w="2079625" h="547370">
                  <a:moveTo>
                    <a:pt x="1799844" y="14224"/>
                  </a:moveTo>
                  <a:lnTo>
                    <a:pt x="1796923" y="11430"/>
                  </a:lnTo>
                  <a:lnTo>
                    <a:pt x="1789938" y="11430"/>
                  </a:lnTo>
                  <a:lnTo>
                    <a:pt x="1787271" y="14224"/>
                  </a:lnTo>
                  <a:lnTo>
                    <a:pt x="1787144" y="21336"/>
                  </a:lnTo>
                  <a:lnTo>
                    <a:pt x="1790065" y="24130"/>
                  </a:lnTo>
                  <a:lnTo>
                    <a:pt x="1797050" y="24130"/>
                  </a:lnTo>
                  <a:lnTo>
                    <a:pt x="1799844" y="21336"/>
                  </a:lnTo>
                  <a:lnTo>
                    <a:pt x="1799844" y="14224"/>
                  </a:lnTo>
                  <a:close/>
                </a:path>
                <a:path w="2079625" h="547370">
                  <a:moveTo>
                    <a:pt x="1825244" y="14097"/>
                  </a:moveTo>
                  <a:lnTo>
                    <a:pt x="1822450" y="11176"/>
                  </a:lnTo>
                  <a:lnTo>
                    <a:pt x="1818894" y="11176"/>
                  </a:lnTo>
                  <a:lnTo>
                    <a:pt x="1815338" y="11303"/>
                  </a:lnTo>
                  <a:lnTo>
                    <a:pt x="1812544" y="14097"/>
                  </a:lnTo>
                  <a:lnTo>
                    <a:pt x="1812544" y="21082"/>
                  </a:lnTo>
                  <a:lnTo>
                    <a:pt x="1815465" y="24003"/>
                  </a:lnTo>
                  <a:lnTo>
                    <a:pt x="1818894" y="23876"/>
                  </a:lnTo>
                  <a:lnTo>
                    <a:pt x="1822450" y="23876"/>
                  </a:lnTo>
                  <a:lnTo>
                    <a:pt x="1825244" y="21082"/>
                  </a:lnTo>
                  <a:lnTo>
                    <a:pt x="1825244" y="14097"/>
                  </a:lnTo>
                  <a:close/>
                </a:path>
                <a:path w="2079625" h="547370">
                  <a:moveTo>
                    <a:pt x="1850771" y="20574"/>
                  </a:moveTo>
                  <a:lnTo>
                    <a:pt x="1850644" y="13462"/>
                  </a:lnTo>
                  <a:lnTo>
                    <a:pt x="1847723" y="10668"/>
                  </a:lnTo>
                  <a:lnTo>
                    <a:pt x="1840611" y="10922"/>
                  </a:lnTo>
                  <a:lnTo>
                    <a:pt x="1837817" y="13843"/>
                  </a:lnTo>
                  <a:lnTo>
                    <a:pt x="1838071" y="20828"/>
                  </a:lnTo>
                  <a:lnTo>
                    <a:pt x="1840992" y="23622"/>
                  </a:lnTo>
                  <a:lnTo>
                    <a:pt x="1847977" y="23368"/>
                  </a:lnTo>
                  <a:lnTo>
                    <a:pt x="1850771" y="20574"/>
                  </a:lnTo>
                  <a:close/>
                </a:path>
                <a:path w="2079625" h="547370">
                  <a:moveTo>
                    <a:pt x="1876171" y="19812"/>
                  </a:moveTo>
                  <a:lnTo>
                    <a:pt x="1876044" y="12827"/>
                  </a:lnTo>
                  <a:lnTo>
                    <a:pt x="1873123" y="10033"/>
                  </a:lnTo>
                  <a:lnTo>
                    <a:pt x="1869567" y="10160"/>
                  </a:lnTo>
                  <a:lnTo>
                    <a:pt x="1866011" y="10160"/>
                  </a:lnTo>
                  <a:lnTo>
                    <a:pt x="1863217" y="13081"/>
                  </a:lnTo>
                  <a:lnTo>
                    <a:pt x="1863471" y="20066"/>
                  </a:lnTo>
                  <a:lnTo>
                    <a:pt x="1866392" y="22860"/>
                  </a:lnTo>
                  <a:lnTo>
                    <a:pt x="1869821" y="22860"/>
                  </a:lnTo>
                  <a:lnTo>
                    <a:pt x="1873377" y="22733"/>
                  </a:lnTo>
                  <a:lnTo>
                    <a:pt x="1876171" y="19812"/>
                  </a:lnTo>
                  <a:close/>
                </a:path>
                <a:path w="2079625" h="547370">
                  <a:moveTo>
                    <a:pt x="1901571" y="19050"/>
                  </a:moveTo>
                  <a:lnTo>
                    <a:pt x="1901444" y="12065"/>
                  </a:lnTo>
                  <a:lnTo>
                    <a:pt x="1898523" y="9271"/>
                  </a:lnTo>
                  <a:lnTo>
                    <a:pt x="1891411" y="9525"/>
                  </a:lnTo>
                  <a:lnTo>
                    <a:pt x="1888744" y="12446"/>
                  </a:lnTo>
                  <a:lnTo>
                    <a:pt x="1888871" y="19431"/>
                  </a:lnTo>
                  <a:lnTo>
                    <a:pt x="1891792" y="22225"/>
                  </a:lnTo>
                  <a:lnTo>
                    <a:pt x="1898777" y="21971"/>
                  </a:lnTo>
                  <a:lnTo>
                    <a:pt x="1901571" y="19050"/>
                  </a:lnTo>
                  <a:close/>
                </a:path>
                <a:path w="2079625" h="547370">
                  <a:moveTo>
                    <a:pt x="1927098" y="18034"/>
                  </a:moveTo>
                  <a:lnTo>
                    <a:pt x="1926844" y="14605"/>
                  </a:lnTo>
                  <a:lnTo>
                    <a:pt x="1926717" y="11049"/>
                  </a:lnTo>
                  <a:lnTo>
                    <a:pt x="1923669" y="8382"/>
                  </a:lnTo>
                  <a:lnTo>
                    <a:pt x="1920113" y="8509"/>
                  </a:lnTo>
                  <a:lnTo>
                    <a:pt x="1916684" y="8763"/>
                  </a:lnTo>
                  <a:lnTo>
                    <a:pt x="1914017" y="11811"/>
                  </a:lnTo>
                  <a:lnTo>
                    <a:pt x="1914144" y="15240"/>
                  </a:lnTo>
                  <a:lnTo>
                    <a:pt x="1914398" y="18796"/>
                  </a:lnTo>
                  <a:lnTo>
                    <a:pt x="1917319" y="21463"/>
                  </a:lnTo>
                  <a:lnTo>
                    <a:pt x="1920875" y="21209"/>
                  </a:lnTo>
                  <a:lnTo>
                    <a:pt x="1924431" y="21082"/>
                  </a:lnTo>
                  <a:lnTo>
                    <a:pt x="1927098" y="18034"/>
                  </a:lnTo>
                  <a:close/>
                </a:path>
                <a:path w="2079625" h="547370">
                  <a:moveTo>
                    <a:pt x="1952371" y="16637"/>
                  </a:moveTo>
                  <a:lnTo>
                    <a:pt x="1952244" y="13208"/>
                  </a:lnTo>
                  <a:lnTo>
                    <a:pt x="1951990" y="9652"/>
                  </a:lnTo>
                  <a:lnTo>
                    <a:pt x="1949069" y="6985"/>
                  </a:lnTo>
                  <a:lnTo>
                    <a:pt x="1945513" y="7239"/>
                  </a:lnTo>
                  <a:lnTo>
                    <a:pt x="1942084" y="7366"/>
                  </a:lnTo>
                  <a:lnTo>
                    <a:pt x="1939417" y="10414"/>
                  </a:lnTo>
                  <a:lnTo>
                    <a:pt x="1939544" y="13843"/>
                  </a:lnTo>
                  <a:lnTo>
                    <a:pt x="1939798" y="17399"/>
                  </a:lnTo>
                  <a:lnTo>
                    <a:pt x="1942719" y="20066"/>
                  </a:lnTo>
                  <a:lnTo>
                    <a:pt x="1946275" y="19812"/>
                  </a:lnTo>
                  <a:lnTo>
                    <a:pt x="1949704" y="19685"/>
                  </a:lnTo>
                  <a:lnTo>
                    <a:pt x="1952371" y="16637"/>
                  </a:lnTo>
                  <a:close/>
                </a:path>
                <a:path w="2079625" h="547370">
                  <a:moveTo>
                    <a:pt x="1977771" y="15240"/>
                  </a:moveTo>
                  <a:lnTo>
                    <a:pt x="1977644" y="11811"/>
                  </a:lnTo>
                  <a:lnTo>
                    <a:pt x="1977390" y="8255"/>
                  </a:lnTo>
                  <a:lnTo>
                    <a:pt x="1974469" y="5588"/>
                  </a:lnTo>
                  <a:lnTo>
                    <a:pt x="1970913" y="5842"/>
                  </a:lnTo>
                  <a:lnTo>
                    <a:pt x="1967357" y="5969"/>
                  </a:lnTo>
                  <a:lnTo>
                    <a:pt x="1964690" y="9017"/>
                  </a:lnTo>
                  <a:lnTo>
                    <a:pt x="1964944" y="12446"/>
                  </a:lnTo>
                  <a:lnTo>
                    <a:pt x="1965071" y="16002"/>
                  </a:lnTo>
                  <a:lnTo>
                    <a:pt x="1968119" y="18669"/>
                  </a:lnTo>
                  <a:lnTo>
                    <a:pt x="1971675" y="18415"/>
                  </a:lnTo>
                  <a:lnTo>
                    <a:pt x="1975104" y="18288"/>
                  </a:lnTo>
                  <a:lnTo>
                    <a:pt x="1977771" y="15240"/>
                  </a:lnTo>
                  <a:close/>
                </a:path>
                <a:path w="2079625" h="547370">
                  <a:moveTo>
                    <a:pt x="2003171" y="13843"/>
                  </a:moveTo>
                  <a:lnTo>
                    <a:pt x="2003044" y="10414"/>
                  </a:lnTo>
                  <a:lnTo>
                    <a:pt x="2002790" y="6858"/>
                  </a:lnTo>
                  <a:lnTo>
                    <a:pt x="1999869" y="4191"/>
                  </a:lnTo>
                  <a:lnTo>
                    <a:pt x="1996313" y="4445"/>
                  </a:lnTo>
                  <a:lnTo>
                    <a:pt x="1992757" y="4572"/>
                  </a:lnTo>
                  <a:lnTo>
                    <a:pt x="1990090" y="7620"/>
                  </a:lnTo>
                  <a:lnTo>
                    <a:pt x="1990344" y="11049"/>
                  </a:lnTo>
                  <a:lnTo>
                    <a:pt x="1990471" y="14605"/>
                  </a:lnTo>
                  <a:lnTo>
                    <a:pt x="1993519" y="17272"/>
                  </a:lnTo>
                  <a:lnTo>
                    <a:pt x="1996948" y="17018"/>
                  </a:lnTo>
                  <a:lnTo>
                    <a:pt x="2000504" y="16891"/>
                  </a:lnTo>
                  <a:lnTo>
                    <a:pt x="2003171" y="13843"/>
                  </a:lnTo>
                  <a:close/>
                </a:path>
                <a:path w="2079625" h="547370">
                  <a:moveTo>
                    <a:pt x="2028571" y="12446"/>
                  </a:moveTo>
                  <a:lnTo>
                    <a:pt x="2028317" y="9017"/>
                  </a:lnTo>
                  <a:lnTo>
                    <a:pt x="2028190" y="5461"/>
                  </a:lnTo>
                  <a:lnTo>
                    <a:pt x="2025142" y="2794"/>
                  </a:lnTo>
                  <a:lnTo>
                    <a:pt x="2021713" y="3048"/>
                  </a:lnTo>
                  <a:lnTo>
                    <a:pt x="2018157" y="3175"/>
                  </a:lnTo>
                  <a:lnTo>
                    <a:pt x="2015490" y="6223"/>
                  </a:lnTo>
                  <a:lnTo>
                    <a:pt x="2015617" y="9652"/>
                  </a:lnTo>
                  <a:lnTo>
                    <a:pt x="2015871" y="13208"/>
                  </a:lnTo>
                  <a:lnTo>
                    <a:pt x="2018792" y="15875"/>
                  </a:lnTo>
                  <a:lnTo>
                    <a:pt x="2022348" y="15621"/>
                  </a:lnTo>
                  <a:lnTo>
                    <a:pt x="2025904" y="15494"/>
                  </a:lnTo>
                  <a:lnTo>
                    <a:pt x="2028571" y="12446"/>
                  </a:lnTo>
                  <a:close/>
                </a:path>
                <a:path w="2079625" h="547370">
                  <a:moveTo>
                    <a:pt x="2053971" y="11049"/>
                  </a:moveTo>
                  <a:lnTo>
                    <a:pt x="2053717" y="7620"/>
                  </a:lnTo>
                  <a:lnTo>
                    <a:pt x="2053590" y="4064"/>
                  </a:lnTo>
                  <a:lnTo>
                    <a:pt x="2050542" y="1397"/>
                  </a:lnTo>
                  <a:lnTo>
                    <a:pt x="2046986" y="1651"/>
                  </a:lnTo>
                  <a:lnTo>
                    <a:pt x="2043557" y="1778"/>
                  </a:lnTo>
                  <a:lnTo>
                    <a:pt x="2040890" y="4826"/>
                  </a:lnTo>
                  <a:lnTo>
                    <a:pt x="2041017" y="8255"/>
                  </a:lnTo>
                  <a:lnTo>
                    <a:pt x="2041271" y="11811"/>
                  </a:lnTo>
                  <a:lnTo>
                    <a:pt x="2044192" y="14478"/>
                  </a:lnTo>
                  <a:lnTo>
                    <a:pt x="2047748" y="14351"/>
                  </a:lnTo>
                  <a:lnTo>
                    <a:pt x="2051304" y="14097"/>
                  </a:lnTo>
                  <a:lnTo>
                    <a:pt x="2053971" y="11049"/>
                  </a:lnTo>
                  <a:close/>
                </a:path>
                <a:path w="2079625" h="547370">
                  <a:moveTo>
                    <a:pt x="2079244" y="9652"/>
                  </a:moveTo>
                  <a:lnTo>
                    <a:pt x="2079117" y="6223"/>
                  </a:lnTo>
                  <a:lnTo>
                    <a:pt x="2078863" y="2667"/>
                  </a:lnTo>
                  <a:lnTo>
                    <a:pt x="2075942" y="0"/>
                  </a:lnTo>
                  <a:lnTo>
                    <a:pt x="2072386" y="254"/>
                  </a:lnTo>
                  <a:lnTo>
                    <a:pt x="2068957" y="381"/>
                  </a:lnTo>
                  <a:lnTo>
                    <a:pt x="2066290" y="3429"/>
                  </a:lnTo>
                  <a:lnTo>
                    <a:pt x="2066417" y="6858"/>
                  </a:lnTo>
                  <a:lnTo>
                    <a:pt x="2066671" y="10414"/>
                  </a:lnTo>
                  <a:lnTo>
                    <a:pt x="2069592" y="13081"/>
                  </a:lnTo>
                  <a:lnTo>
                    <a:pt x="2073148" y="12954"/>
                  </a:lnTo>
                  <a:lnTo>
                    <a:pt x="2076577" y="12700"/>
                  </a:lnTo>
                  <a:lnTo>
                    <a:pt x="2079244" y="9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0190" y="5624322"/>
              <a:ext cx="3676015" cy="317500"/>
            </a:xfrm>
            <a:custGeom>
              <a:avLst/>
              <a:gdLst/>
              <a:ahLst/>
              <a:cxnLst/>
              <a:rect l="l" t="t" r="r" b="b"/>
              <a:pathLst>
                <a:path w="3676015" h="317500">
                  <a:moveTo>
                    <a:pt x="0" y="52831"/>
                  </a:moveTo>
                  <a:lnTo>
                    <a:pt x="4190" y="32257"/>
                  </a:lnTo>
                  <a:lnTo>
                    <a:pt x="15493" y="15493"/>
                  </a:lnTo>
                  <a:lnTo>
                    <a:pt x="32257" y="4190"/>
                  </a:lnTo>
                  <a:lnTo>
                    <a:pt x="52831" y="0"/>
                  </a:lnTo>
                  <a:lnTo>
                    <a:pt x="3623055" y="0"/>
                  </a:lnTo>
                  <a:lnTo>
                    <a:pt x="3643629" y="4190"/>
                  </a:lnTo>
                  <a:lnTo>
                    <a:pt x="3660393" y="15493"/>
                  </a:lnTo>
                  <a:lnTo>
                    <a:pt x="3671696" y="32257"/>
                  </a:lnTo>
                  <a:lnTo>
                    <a:pt x="3675887" y="52831"/>
                  </a:lnTo>
                  <a:lnTo>
                    <a:pt x="3675887" y="264159"/>
                  </a:lnTo>
                  <a:lnTo>
                    <a:pt x="3671696" y="284733"/>
                  </a:lnTo>
                  <a:lnTo>
                    <a:pt x="3660393" y="301497"/>
                  </a:lnTo>
                  <a:lnTo>
                    <a:pt x="3643629" y="312800"/>
                  </a:lnTo>
                  <a:lnTo>
                    <a:pt x="3623055" y="316991"/>
                  </a:lnTo>
                  <a:lnTo>
                    <a:pt x="52831" y="316991"/>
                  </a:lnTo>
                  <a:lnTo>
                    <a:pt x="32257" y="312800"/>
                  </a:lnTo>
                  <a:lnTo>
                    <a:pt x="15493" y="301497"/>
                  </a:lnTo>
                  <a:lnTo>
                    <a:pt x="4190" y="284733"/>
                  </a:lnTo>
                  <a:lnTo>
                    <a:pt x="0" y="264159"/>
                  </a:lnTo>
                  <a:lnTo>
                    <a:pt x="0" y="52831"/>
                  </a:lnTo>
                  <a:close/>
                </a:path>
              </a:pathLst>
            </a:custGeom>
            <a:ln w="2590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015855" y="5639180"/>
            <a:ext cx="1919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Региональные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ИС</a:t>
            </a:r>
            <a:r>
              <a:rPr sz="16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40190" y="6054090"/>
            <a:ext cx="3676015" cy="317500"/>
          </a:xfrm>
          <a:custGeom>
            <a:avLst/>
            <a:gdLst/>
            <a:ahLst/>
            <a:cxnLst/>
            <a:rect l="l" t="t" r="r" b="b"/>
            <a:pathLst>
              <a:path w="3676015" h="317500">
                <a:moveTo>
                  <a:pt x="0" y="52832"/>
                </a:moveTo>
                <a:lnTo>
                  <a:pt x="4190" y="32258"/>
                </a:lnTo>
                <a:lnTo>
                  <a:pt x="15493" y="15494"/>
                </a:lnTo>
                <a:lnTo>
                  <a:pt x="32257" y="4191"/>
                </a:lnTo>
                <a:lnTo>
                  <a:pt x="52831" y="0"/>
                </a:lnTo>
                <a:lnTo>
                  <a:pt x="3623055" y="0"/>
                </a:lnTo>
                <a:lnTo>
                  <a:pt x="3643629" y="4191"/>
                </a:lnTo>
                <a:lnTo>
                  <a:pt x="3660393" y="15494"/>
                </a:lnTo>
                <a:lnTo>
                  <a:pt x="3671696" y="32258"/>
                </a:lnTo>
                <a:lnTo>
                  <a:pt x="3675887" y="52832"/>
                </a:lnTo>
                <a:lnTo>
                  <a:pt x="3675887" y="264160"/>
                </a:lnTo>
                <a:lnTo>
                  <a:pt x="3671696" y="284721"/>
                </a:lnTo>
                <a:lnTo>
                  <a:pt x="3660393" y="301523"/>
                </a:lnTo>
                <a:lnTo>
                  <a:pt x="3643629" y="312839"/>
                </a:lnTo>
                <a:lnTo>
                  <a:pt x="3623055" y="316992"/>
                </a:lnTo>
                <a:lnTo>
                  <a:pt x="52831" y="316992"/>
                </a:lnTo>
                <a:lnTo>
                  <a:pt x="32257" y="312839"/>
                </a:lnTo>
                <a:lnTo>
                  <a:pt x="15493" y="301523"/>
                </a:lnTo>
                <a:lnTo>
                  <a:pt x="4190" y="284721"/>
                </a:lnTo>
                <a:lnTo>
                  <a:pt x="0" y="264160"/>
                </a:lnTo>
                <a:lnTo>
                  <a:pt x="0" y="52832"/>
                </a:lnTo>
                <a:close/>
              </a:path>
            </a:pathLst>
          </a:custGeom>
          <a:ln w="2590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54894" y="6070219"/>
            <a:ext cx="2021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ИС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ahoma"/>
                <a:cs typeface="Tahoma"/>
              </a:rPr>
              <a:t>Рособрнадзора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43558" y="2549270"/>
            <a:ext cx="9566275" cy="3978275"/>
            <a:chOff x="1243558" y="2549270"/>
            <a:chExt cx="9566275" cy="397827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58" y="5344032"/>
              <a:ext cx="2623820" cy="4103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38246" y="2549270"/>
              <a:ext cx="7526020" cy="2956560"/>
            </a:xfrm>
            <a:custGeom>
              <a:avLst/>
              <a:gdLst/>
              <a:ahLst/>
              <a:cxnLst/>
              <a:rect l="l" t="t" r="r" b="b"/>
              <a:pathLst>
                <a:path w="7526020" h="2956560">
                  <a:moveTo>
                    <a:pt x="12827" y="9906"/>
                  </a:moveTo>
                  <a:lnTo>
                    <a:pt x="12573" y="2794"/>
                  </a:lnTo>
                  <a:lnTo>
                    <a:pt x="9779" y="0"/>
                  </a:lnTo>
                  <a:lnTo>
                    <a:pt x="2667" y="254"/>
                  </a:lnTo>
                  <a:lnTo>
                    <a:pt x="127" y="2794"/>
                  </a:lnTo>
                  <a:lnTo>
                    <a:pt x="0" y="6604"/>
                  </a:lnTo>
                  <a:lnTo>
                    <a:pt x="127" y="10160"/>
                  </a:lnTo>
                  <a:lnTo>
                    <a:pt x="2921" y="12954"/>
                  </a:lnTo>
                  <a:lnTo>
                    <a:pt x="6477" y="12827"/>
                  </a:lnTo>
                  <a:lnTo>
                    <a:pt x="10033" y="12827"/>
                  </a:lnTo>
                  <a:lnTo>
                    <a:pt x="12827" y="9906"/>
                  </a:lnTo>
                  <a:close/>
                </a:path>
                <a:path w="7526020" h="2956560">
                  <a:moveTo>
                    <a:pt x="13322" y="35052"/>
                  </a:moveTo>
                  <a:lnTo>
                    <a:pt x="13195" y="31496"/>
                  </a:lnTo>
                  <a:lnTo>
                    <a:pt x="12954" y="28067"/>
                  </a:lnTo>
                  <a:lnTo>
                    <a:pt x="10033" y="25400"/>
                  </a:lnTo>
                  <a:lnTo>
                    <a:pt x="6477" y="25527"/>
                  </a:lnTo>
                  <a:lnTo>
                    <a:pt x="3048" y="25781"/>
                  </a:lnTo>
                  <a:lnTo>
                    <a:pt x="381" y="28702"/>
                  </a:lnTo>
                  <a:lnTo>
                    <a:pt x="508" y="32258"/>
                  </a:lnTo>
                  <a:lnTo>
                    <a:pt x="762" y="35687"/>
                  </a:lnTo>
                  <a:lnTo>
                    <a:pt x="3683" y="38481"/>
                  </a:lnTo>
                  <a:lnTo>
                    <a:pt x="7239" y="38227"/>
                  </a:lnTo>
                  <a:lnTo>
                    <a:pt x="10668" y="38100"/>
                  </a:lnTo>
                  <a:lnTo>
                    <a:pt x="13322" y="35052"/>
                  </a:lnTo>
                  <a:close/>
                </a:path>
                <a:path w="7526020" h="2956560">
                  <a:moveTo>
                    <a:pt x="14846" y="60198"/>
                  </a:moveTo>
                  <a:lnTo>
                    <a:pt x="14605" y="56769"/>
                  </a:lnTo>
                  <a:lnTo>
                    <a:pt x="14224" y="53213"/>
                  </a:lnTo>
                  <a:lnTo>
                    <a:pt x="11176" y="50673"/>
                  </a:lnTo>
                  <a:lnTo>
                    <a:pt x="4191" y="51181"/>
                  </a:lnTo>
                  <a:lnTo>
                    <a:pt x="1651" y="54356"/>
                  </a:lnTo>
                  <a:lnTo>
                    <a:pt x="2159" y="61341"/>
                  </a:lnTo>
                  <a:lnTo>
                    <a:pt x="5334" y="63881"/>
                  </a:lnTo>
                  <a:lnTo>
                    <a:pt x="8763" y="63627"/>
                  </a:lnTo>
                  <a:lnTo>
                    <a:pt x="12319" y="63246"/>
                  </a:lnTo>
                  <a:lnTo>
                    <a:pt x="14846" y="60198"/>
                  </a:lnTo>
                  <a:close/>
                </a:path>
                <a:path w="7526020" h="2956560">
                  <a:moveTo>
                    <a:pt x="17132" y="85344"/>
                  </a:moveTo>
                  <a:lnTo>
                    <a:pt x="16370" y="78359"/>
                  </a:lnTo>
                  <a:lnTo>
                    <a:pt x="13195" y="75819"/>
                  </a:lnTo>
                  <a:lnTo>
                    <a:pt x="9652" y="76327"/>
                  </a:lnTo>
                  <a:lnTo>
                    <a:pt x="6223" y="76708"/>
                  </a:lnTo>
                  <a:lnTo>
                    <a:pt x="3683" y="79883"/>
                  </a:lnTo>
                  <a:lnTo>
                    <a:pt x="4191" y="83312"/>
                  </a:lnTo>
                  <a:lnTo>
                    <a:pt x="4572" y="86868"/>
                  </a:lnTo>
                  <a:lnTo>
                    <a:pt x="7747" y="89281"/>
                  </a:lnTo>
                  <a:lnTo>
                    <a:pt x="14732" y="88519"/>
                  </a:lnTo>
                  <a:lnTo>
                    <a:pt x="17132" y="85344"/>
                  </a:lnTo>
                  <a:close/>
                </a:path>
                <a:path w="7526020" h="2956560">
                  <a:moveTo>
                    <a:pt x="20434" y="110363"/>
                  </a:moveTo>
                  <a:lnTo>
                    <a:pt x="19431" y="103378"/>
                  </a:lnTo>
                  <a:lnTo>
                    <a:pt x="16129" y="100965"/>
                  </a:lnTo>
                  <a:lnTo>
                    <a:pt x="9271" y="101981"/>
                  </a:lnTo>
                  <a:lnTo>
                    <a:pt x="6858" y="105283"/>
                  </a:lnTo>
                  <a:lnTo>
                    <a:pt x="7874" y="112268"/>
                  </a:lnTo>
                  <a:lnTo>
                    <a:pt x="11176" y="114554"/>
                  </a:lnTo>
                  <a:lnTo>
                    <a:pt x="18021" y="113538"/>
                  </a:lnTo>
                  <a:lnTo>
                    <a:pt x="20434" y="110363"/>
                  </a:lnTo>
                  <a:close/>
                </a:path>
                <a:path w="7526020" h="2956560">
                  <a:moveTo>
                    <a:pt x="24511" y="135128"/>
                  </a:moveTo>
                  <a:lnTo>
                    <a:pt x="23749" y="131699"/>
                  </a:lnTo>
                  <a:lnTo>
                    <a:pt x="23114" y="128270"/>
                  </a:lnTo>
                  <a:lnTo>
                    <a:pt x="19812" y="125984"/>
                  </a:lnTo>
                  <a:lnTo>
                    <a:pt x="12954" y="127254"/>
                  </a:lnTo>
                  <a:lnTo>
                    <a:pt x="10668" y="130683"/>
                  </a:lnTo>
                  <a:lnTo>
                    <a:pt x="11938" y="137541"/>
                  </a:lnTo>
                  <a:lnTo>
                    <a:pt x="15240" y="139827"/>
                  </a:lnTo>
                  <a:lnTo>
                    <a:pt x="18783" y="139192"/>
                  </a:lnTo>
                  <a:lnTo>
                    <a:pt x="22225" y="138430"/>
                  </a:lnTo>
                  <a:lnTo>
                    <a:pt x="24511" y="135128"/>
                  </a:lnTo>
                  <a:close/>
                </a:path>
                <a:path w="7526020" h="2956560">
                  <a:moveTo>
                    <a:pt x="29337" y="159893"/>
                  </a:moveTo>
                  <a:lnTo>
                    <a:pt x="27813" y="153035"/>
                  </a:lnTo>
                  <a:lnTo>
                    <a:pt x="24511" y="150876"/>
                  </a:lnTo>
                  <a:lnTo>
                    <a:pt x="17653" y="152400"/>
                  </a:lnTo>
                  <a:lnTo>
                    <a:pt x="15494" y="155829"/>
                  </a:lnTo>
                  <a:lnTo>
                    <a:pt x="16129" y="159258"/>
                  </a:lnTo>
                  <a:lnTo>
                    <a:pt x="16891" y="162687"/>
                  </a:lnTo>
                  <a:lnTo>
                    <a:pt x="20307" y="164846"/>
                  </a:lnTo>
                  <a:lnTo>
                    <a:pt x="27178" y="163322"/>
                  </a:lnTo>
                  <a:lnTo>
                    <a:pt x="29337" y="159893"/>
                  </a:lnTo>
                  <a:close/>
                </a:path>
                <a:path w="7526020" h="2956560">
                  <a:moveTo>
                    <a:pt x="35052" y="184531"/>
                  </a:moveTo>
                  <a:lnTo>
                    <a:pt x="33274" y="177673"/>
                  </a:lnTo>
                  <a:lnTo>
                    <a:pt x="29832" y="175641"/>
                  </a:lnTo>
                  <a:lnTo>
                    <a:pt x="26416" y="176530"/>
                  </a:lnTo>
                  <a:lnTo>
                    <a:pt x="22987" y="177292"/>
                  </a:lnTo>
                  <a:lnTo>
                    <a:pt x="20955" y="180848"/>
                  </a:lnTo>
                  <a:lnTo>
                    <a:pt x="21958" y="184531"/>
                  </a:lnTo>
                  <a:lnTo>
                    <a:pt x="22720" y="187579"/>
                  </a:lnTo>
                  <a:lnTo>
                    <a:pt x="26162" y="189611"/>
                  </a:lnTo>
                  <a:lnTo>
                    <a:pt x="29591" y="188849"/>
                  </a:lnTo>
                  <a:lnTo>
                    <a:pt x="32893" y="187960"/>
                  </a:lnTo>
                  <a:lnTo>
                    <a:pt x="35052" y="184531"/>
                  </a:lnTo>
                  <a:close/>
                </a:path>
                <a:path w="7526020" h="2956560">
                  <a:moveTo>
                    <a:pt x="41529" y="208788"/>
                  </a:moveTo>
                  <a:lnTo>
                    <a:pt x="40513" y="205486"/>
                  </a:lnTo>
                  <a:lnTo>
                    <a:pt x="39624" y="202057"/>
                  </a:lnTo>
                  <a:lnTo>
                    <a:pt x="36068" y="200152"/>
                  </a:lnTo>
                  <a:lnTo>
                    <a:pt x="32639" y="201041"/>
                  </a:lnTo>
                  <a:lnTo>
                    <a:pt x="29337" y="202057"/>
                  </a:lnTo>
                  <a:lnTo>
                    <a:pt x="27305" y="205613"/>
                  </a:lnTo>
                  <a:lnTo>
                    <a:pt x="28308" y="208915"/>
                  </a:lnTo>
                  <a:lnTo>
                    <a:pt x="29337" y="212344"/>
                  </a:lnTo>
                  <a:lnTo>
                    <a:pt x="32766" y="214249"/>
                  </a:lnTo>
                  <a:lnTo>
                    <a:pt x="36182" y="213360"/>
                  </a:lnTo>
                  <a:lnTo>
                    <a:pt x="39624" y="212344"/>
                  </a:lnTo>
                  <a:lnTo>
                    <a:pt x="41529" y="208788"/>
                  </a:lnTo>
                  <a:close/>
                </a:path>
                <a:path w="7526020" h="2956560">
                  <a:moveTo>
                    <a:pt x="48768" y="233045"/>
                  </a:moveTo>
                  <a:lnTo>
                    <a:pt x="47752" y="229616"/>
                  </a:lnTo>
                  <a:lnTo>
                    <a:pt x="46596" y="226314"/>
                  </a:lnTo>
                  <a:lnTo>
                    <a:pt x="43053" y="224409"/>
                  </a:lnTo>
                  <a:lnTo>
                    <a:pt x="39751" y="225552"/>
                  </a:lnTo>
                  <a:lnTo>
                    <a:pt x="36449" y="226568"/>
                  </a:lnTo>
                  <a:lnTo>
                    <a:pt x="34544" y="230124"/>
                  </a:lnTo>
                  <a:lnTo>
                    <a:pt x="35547" y="233553"/>
                  </a:lnTo>
                  <a:lnTo>
                    <a:pt x="36703" y="236855"/>
                  </a:lnTo>
                  <a:lnTo>
                    <a:pt x="40246" y="238633"/>
                  </a:lnTo>
                  <a:lnTo>
                    <a:pt x="43561" y="237617"/>
                  </a:lnTo>
                  <a:lnTo>
                    <a:pt x="46990" y="236601"/>
                  </a:lnTo>
                  <a:lnTo>
                    <a:pt x="48768" y="233045"/>
                  </a:lnTo>
                  <a:close/>
                </a:path>
                <a:path w="7526020" h="2956560">
                  <a:moveTo>
                    <a:pt x="56883" y="256794"/>
                  </a:moveTo>
                  <a:lnTo>
                    <a:pt x="55626" y="253492"/>
                  </a:lnTo>
                  <a:lnTo>
                    <a:pt x="54470" y="250190"/>
                  </a:lnTo>
                  <a:lnTo>
                    <a:pt x="50800" y="248539"/>
                  </a:lnTo>
                  <a:lnTo>
                    <a:pt x="44183" y="250825"/>
                  </a:lnTo>
                  <a:lnTo>
                    <a:pt x="42532" y="254508"/>
                  </a:lnTo>
                  <a:lnTo>
                    <a:pt x="43688" y="257810"/>
                  </a:lnTo>
                  <a:lnTo>
                    <a:pt x="44945" y="261112"/>
                  </a:lnTo>
                  <a:lnTo>
                    <a:pt x="48514" y="262890"/>
                  </a:lnTo>
                  <a:lnTo>
                    <a:pt x="51816" y="261620"/>
                  </a:lnTo>
                  <a:lnTo>
                    <a:pt x="55118" y="260477"/>
                  </a:lnTo>
                  <a:lnTo>
                    <a:pt x="56883" y="256794"/>
                  </a:lnTo>
                  <a:close/>
                </a:path>
                <a:path w="7526020" h="2956560">
                  <a:moveTo>
                    <a:pt x="65786" y="280416"/>
                  </a:moveTo>
                  <a:lnTo>
                    <a:pt x="64516" y="277241"/>
                  </a:lnTo>
                  <a:lnTo>
                    <a:pt x="63119" y="273939"/>
                  </a:lnTo>
                  <a:lnTo>
                    <a:pt x="59436" y="272288"/>
                  </a:lnTo>
                  <a:lnTo>
                    <a:pt x="56261" y="273558"/>
                  </a:lnTo>
                  <a:lnTo>
                    <a:pt x="52946" y="274828"/>
                  </a:lnTo>
                  <a:lnTo>
                    <a:pt x="51295" y="278511"/>
                  </a:lnTo>
                  <a:lnTo>
                    <a:pt x="53848" y="285115"/>
                  </a:lnTo>
                  <a:lnTo>
                    <a:pt x="57531" y="286639"/>
                  </a:lnTo>
                  <a:lnTo>
                    <a:pt x="64122" y="284099"/>
                  </a:lnTo>
                  <a:lnTo>
                    <a:pt x="65786" y="280416"/>
                  </a:lnTo>
                  <a:close/>
                </a:path>
                <a:path w="7526020" h="2956560">
                  <a:moveTo>
                    <a:pt x="75438" y="303784"/>
                  </a:moveTo>
                  <a:lnTo>
                    <a:pt x="74041" y="300482"/>
                  </a:lnTo>
                  <a:lnTo>
                    <a:pt x="72644" y="297307"/>
                  </a:lnTo>
                  <a:lnTo>
                    <a:pt x="68821" y="295783"/>
                  </a:lnTo>
                  <a:lnTo>
                    <a:pt x="62471" y="298577"/>
                  </a:lnTo>
                  <a:lnTo>
                    <a:pt x="60947" y="302260"/>
                  </a:lnTo>
                  <a:lnTo>
                    <a:pt x="62357" y="305562"/>
                  </a:lnTo>
                  <a:lnTo>
                    <a:pt x="63754" y="308737"/>
                  </a:lnTo>
                  <a:lnTo>
                    <a:pt x="67437" y="310261"/>
                  </a:lnTo>
                  <a:lnTo>
                    <a:pt x="70739" y="308864"/>
                  </a:lnTo>
                  <a:lnTo>
                    <a:pt x="73914" y="307467"/>
                  </a:lnTo>
                  <a:lnTo>
                    <a:pt x="75438" y="303784"/>
                  </a:lnTo>
                  <a:close/>
                </a:path>
                <a:path w="7526020" h="2956560">
                  <a:moveTo>
                    <a:pt x="85852" y="326644"/>
                  </a:moveTo>
                  <a:lnTo>
                    <a:pt x="84455" y="323469"/>
                  </a:lnTo>
                  <a:lnTo>
                    <a:pt x="82931" y="320294"/>
                  </a:lnTo>
                  <a:lnTo>
                    <a:pt x="79108" y="318897"/>
                  </a:lnTo>
                  <a:lnTo>
                    <a:pt x="72758" y="321945"/>
                  </a:lnTo>
                  <a:lnTo>
                    <a:pt x="71374" y="325628"/>
                  </a:lnTo>
                  <a:lnTo>
                    <a:pt x="74409" y="331978"/>
                  </a:lnTo>
                  <a:lnTo>
                    <a:pt x="78232" y="333375"/>
                  </a:lnTo>
                  <a:lnTo>
                    <a:pt x="81407" y="331851"/>
                  </a:lnTo>
                  <a:lnTo>
                    <a:pt x="84582" y="330454"/>
                  </a:lnTo>
                  <a:lnTo>
                    <a:pt x="85852" y="326644"/>
                  </a:lnTo>
                  <a:close/>
                </a:path>
                <a:path w="7526020" h="2956560">
                  <a:moveTo>
                    <a:pt x="575945" y="793496"/>
                  </a:moveTo>
                  <a:lnTo>
                    <a:pt x="574675" y="790194"/>
                  </a:lnTo>
                  <a:lnTo>
                    <a:pt x="573278" y="786892"/>
                  </a:lnTo>
                  <a:lnTo>
                    <a:pt x="569595" y="785241"/>
                  </a:lnTo>
                  <a:lnTo>
                    <a:pt x="566420" y="786511"/>
                  </a:lnTo>
                  <a:lnTo>
                    <a:pt x="563118" y="787908"/>
                  </a:lnTo>
                  <a:lnTo>
                    <a:pt x="561467" y="791591"/>
                  </a:lnTo>
                  <a:lnTo>
                    <a:pt x="562737" y="794766"/>
                  </a:lnTo>
                  <a:lnTo>
                    <a:pt x="564134" y="798068"/>
                  </a:lnTo>
                  <a:lnTo>
                    <a:pt x="567817" y="799719"/>
                  </a:lnTo>
                  <a:lnTo>
                    <a:pt x="570992" y="798449"/>
                  </a:lnTo>
                  <a:lnTo>
                    <a:pt x="574294" y="797179"/>
                  </a:lnTo>
                  <a:lnTo>
                    <a:pt x="575945" y="793496"/>
                  </a:lnTo>
                  <a:close/>
                </a:path>
                <a:path w="7526020" h="2956560">
                  <a:moveTo>
                    <a:pt x="584835" y="817499"/>
                  </a:moveTo>
                  <a:lnTo>
                    <a:pt x="583692" y="814070"/>
                  </a:lnTo>
                  <a:lnTo>
                    <a:pt x="582549" y="810768"/>
                  </a:lnTo>
                  <a:lnTo>
                    <a:pt x="578866" y="809117"/>
                  </a:lnTo>
                  <a:lnTo>
                    <a:pt x="572262" y="811403"/>
                  </a:lnTo>
                  <a:lnTo>
                    <a:pt x="570484" y="815086"/>
                  </a:lnTo>
                  <a:lnTo>
                    <a:pt x="571754" y="818388"/>
                  </a:lnTo>
                  <a:lnTo>
                    <a:pt x="572897" y="821690"/>
                  </a:lnTo>
                  <a:lnTo>
                    <a:pt x="576453" y="823468"/>
                  </a:lnTo>
                  <a:lnTo>
                    <a:pt x="579755" y="822198"/>
                  </a:lnTo>
                  <a:lnTo>
                    <a:pt x="583184" y="821055"/>
                  </a:lnTo>
                  <a:lnTo>
                    <a:pt x="584835" y="817499"/>
                  </a:lnTo>
                  <a:close/>
                </a:path>
                <a:path w="7526020" h="2956560">
                  <a:moveTo>
                    <a:pt x="592963" y="841756"/>
                  </a:moveTo>
                  <a:lnTo>
                    <a:pt x="591947" y="838454"/>
                  </a:lnTo>
                  <a:lnTo>
                    <a:pt x="590804" y="835025"/>
                  </a:lnTo>
                  <a:lnTo>
                    <a:pt x="587248" y="833247"/>
                  </a:lnTo>
                  <a:lnTo>
                    <a:pt x="580644" y="835279"/>
                  </a:lnTo>
                  <a:lnTo>
                    <a:pt x="578739" y="838835"/>
                  </a:lnTo>
                  <a:lnTo>
                    <a:pt x="579755" y="842264"/>
                  </a:lnTo>
                  <a:lnTo>
                    <a:pt x="580898" y="845566"/>
                  </a:lnTo>
                  <a:lnTo>
                    <a:pt x="584454" y="847471"/>
                  </a:lnTo>
                  <a:lnTo>
                    <a:pt x="587756" y="846328"/>
                  </a:lnTo>
                  <a:lnTo>
                    <a:pt x="591058" y="845312"/>
                  </a:lnTo>
                  <a:lnTo>
                    <a:pt x="592963" y="841756"/>
                  </a:lnTo>
                  <a:close/>
                </a:path>
                <a:path w="7526020" h="2956560">
                  <a:moveTo>
                    <a:pt x="600329" y="866267"/>
                  </a:moveTo>
                  <a:lnTo>
                    <a:pt x="599313" y="862838"/>
                  </a:lnTo>
                  <a:lnTo>
                    <a:pt x="598297" y="859536"/>
                  </a:lnTo>
                  <a:lnTo>
                    <a:pt x="594868" y="857504"/>
                  </a:lnTo>
                  <a:lnTo>
                    <a:pt x="588010" y="859536"/>
                  </a:lnTo>
                  <a:lnTo>
                    <a:pt x="586105" y="862965"/>
                  </a:lnTo>
                  <a:lnTo>
                    <a:pt x="587121" y="866394"/>
                  </a:lnTo>
                  <a:lnTo>
                    <a:pt x="588010" y="869823"/>
                  </a:lnTo>
                  <a:lnTo>
                    <a:pt x="591566" y="871728"/>
                  </a:lnTo>
                  <a:lnTo>
                    <a:pt x="594995" y="870712"/>
                  </a:lnTo>
                  <a:lnTo>
                    <a:pt x="598297" y="869823"/>
                  </a:lnTo>
                  <a:lnTo>
                    <a:pt x="600329" y="866267"/>
                  </a:lnTo>
                  <a:close/>
                </a:path>
                <a:path w="7526020" h="2956560">
                  <a:moveTo>
                    <a:pt x="606806" y="891032"/>
                  </a:moveTo>
                  <a:lnTo>
                    <a:pt x="605028" y="884174"/>
                  </a:lnTo>
                  <a:lnTo>
                    <a:pt x="601599" y="882142"/>
                  </a:lnTo>
                  <a:lnTo>
                    <a:pt x="594741" y="883920"/>
                  </a:lnTo>
                  <a:lnTo>
                    <a:pt x="592709" y="887349"/>
                  </a:lnTo>
                  <a:lnTo>
                    <a:pt x="594487" y="894207"/>
                  </a:lnTo>
                  <a:lnTo>
                    <a:pt x="597916" y="896239"/>
                  </a:lnTo>
                  <a:lnTo>
                    <a:pt x="604774" y="894461"/>
                  </a:lnTo>
                  <a:lnTo>
                    <a:pt x="606806" y="891032"/>
                  </a:lnTo>
                  <a:close/>
                </a:path>
                <a:path w="7526020" h="2956560">
                  <a:moveTo>
                    <a:pt x="612394" y="916051"/>
                  </a:moveTo>
                  <a:lnTo>
                    <a:pt x="611759" y="912622"/>
                  </a:lnTo>
                  <a:lnTo>
                    <a:pt x="610997" y="909193"/>
                  </a:lnTo>
                  <a:lnTo>
                    <a:pt x="607568" y="907034"/>
                  </a:lnTo>
                  <a:lnTo>
                    <a:pt x="604139" y="907669"/>
                  </a:lnTo>
                  <a:lnTo>
                    <a:pt x="600710" y="908431"/>
                  </a:lnTo>
                  <a:lnTo>
                    <a:pt x="598551" y="911860"/>
                  </a:lnTo>
                  <a:lnTo>
                    <a:pt x="600075" y="918718"/>
                  </a:lnTo>
                  <a:lnTo>
                    <a:pt x="603377" y="920877"/>
                  </a:lnTo>
                  <a:lnTo>
                    <a:pt x="610235" y="919353"/>
                  </a:lnTo>
                  <a:lnTo>
                    <a:pt x="612394" y="916051"/>
                  </a:lnTo>
                  <a:close/>
                </a:path>
                <a:path w="7526020" h="2956560">
                  <a:moveTo>
                    <a:pt x="617347" y="941197"/>
                  </a:moveTo>
                  <a:lnTo>
                    <a:pt x="616712" y="937768"/>
                  </a:lnTo>
                  <a:lnTo>
                    <a:pt x="616712" y="937641"/>
                  </a:lnTo>
                  <a:lnTo>
                    <a:pt x="616077" y="934212"/>
                  </a:lnTo>
                  <a:lnTo>
                    <a:pt x="612775" y="931926"/>
                  </a:lnTo>
                  <a:lnTo>
                    <a:pt x="605790" y="933196"/>
                  </a:lnTo>
                  <a:lnTo>
                    <a:pt x="603504" y="936625"/>
                  </a:lnTo>
                  <a:lnTo>
                    <a:pt x="604139" y="940054"/>
                  </a:lnTo>
                  <a:lnTo>
                    <a:pt x="604901" y="943483"/>
                  </a:lnTo>
                  <a:lnTo>
                    <a:pt x="608203" y="945769"/>
                  </a:lnTo>
                  <a:lnTo>
                    <a:pt x="615061" y="944499"/>
                  </a:lnTo>
                  <a:lnTo>
                    <a:pt x="617347" y="941197"/>
                  </a:lnTo>
                  <a:close/>
                </a:path>
                <a:path w="7526020" h="2956560">
                  <a:moveTo>
                    <a:pt x="621284" y="966470"/>
                  </a:moveTo>
                  <a:lnTo>
                    <a:pt x="620268" y="959485"/>
                  </a:lnTo>
                  <a:lnTo>
                    <a:pt x="617093" y="957199"/>
                  </a:lnTo>
                  <a:lnTo>
                    <a:pt x="610108" y="958215"/>
                  </a:lnTo>
                  <a:lnTo>
                    <a:pt x="607695" y="961390"/>
                  </a:lnTo>
                  <a:lnTo>
                    <a:pt x="608711" y="968375"/>
                  </a:lnTo>
                  <a:lnTo>
                    <a:pt x="612013" y="970788"/>
                  </a:lnTo>
                  <a:lnTo>
                    <a:pt x="618871" y="969772"/>
                  </a:lnTo>
                  <a:lnTo>
                    <a:pt x="621284" y="966470"/>
                  </a:lnTo>
                  <a:close/>
                </a:path>
                <a:path w="7526020" h="2956560">
                  <a:moveTo>
                    <a:pt x="656336" y="991235"/>
                  </a:moveTo>
                  <a:lnTo>
                    <a:pt x="623189" y="993013"/>
                  </a:lnTo>
                  <a:lnTo>
                    <a:pt x="623951" y="992124"/>
                  </a:lnTo>
                  <a:lnTo>
                    <a:pt x="623697" y="988568"/>
                  </a:lnTo>
                  <a:lnTo>
                    <a:pt x="623570" y="988568"/>
                  </a:lnTo>
                  <a:lnTo>
                    <a:pt x="623316" y="985139"/>
                  </a:lnTo>
                  <a:lnTo>
                    <a:pt x="620268" y="982599"/>
                  </a:lnTo>
                  <a:lnTo>
                    <a:pt x="613283" y="983234"/>
                  </a:lnTo>
                  <a:lnTo>
                    <a:pt x="610616" y="986282"/>
                  </a:lnTo>
                  <a:lnTo>
                    <a:pt x="611378" y="993267"/>
                  </a:lnTo>
                  <a:lnTo>
                    <a:pt x="611886" y="993648"/>
                  </a:lnTo>
                  <a:lnTo>
                    <a:pt x="580136" y="995426"/>
                  </a:lnTo>
                  <a:lnTo>
                    <a:pt x="622427" y="1069340"/>
                  </a:lnTo>
                  <a:lnTo>
                    <a:pt x="656336" y="991235"/>
                  </a:lnTo>
                  <a:close/>
                </a:path>
                <a:path w="7526020" h="2956560">
                  <a:moveTo>
                    <a:pt x="3964432" y="1937893"/>
                  </a:moveTo>
                  <a:lnTo>
                    <a:pt x="3964305" y="1930781"/>
                  </a:lnTo>
                  <a:lnTo>
                    <a:pt x="3961638" y="1927987"/>
                  </a:lnTo>
                  <a:lnTo>
                    <a:pt x="3954653" y="1927987"/>
                  </a:lnTo>
                  <a:lnTo>
                    <a:pt x="3951732" y="1930781"/>
                  </a:lnTo>
                  <a:lnTo>
                    <a:pt x="3951859" y="1937893"/>
                  </a:lnTo>
                  <a:lnTo>
                    <a:pt x="3954526" y="1940687"/>
                  </a:lnTo>
                  <a:lnTo>
                    <a:pt x="3961511" y="1940687"/>
                  </a:lnTo>
                  <a:lnTo>
                    <a:pt x="3964432" y="1937893"/>
                  </a:lnTo>
                  <a:close/>
                </a:path>
                <a:path w="7526020" h="2956560">
                  <a:moveTo>
                    <a:pt x="3989832" y="1938020"/>
                  </a:moveTo>
                  <a:lnTo>
                    <a:pt x="3989705" y="1930908"/>
                  </a:lnTo>
                  <a:lnTo>
                    <a:pt x="3987038" y="1928114"/>
                  </a:lnTo>
                  <a:lnTo>
                    <a:pt x="3980053" y="1928114"/>
                  </a:lnTo>
                  <a:lnTo>
                    <a:pt x="3977132" y="1930908"/>
                  </a:lnTo>
                  <a:lnTo>
                    <a:pt x="3977259" y="1938020"/>
                  </a:lnTo>
                  <a:lnTo>
                    <a:pt x="3979926" y="1940814"/>
                  </a:lnTo>
                  <a:lnTo>
                    <a:pt x="3987038" y="1940814"/>
                  </a:lnTo>
                  <a:lnTo>
                    <a:pt x="3989832" y="1938020"/>
                  </a:lnTo>
                  <a:close/>
                </a:path>
                <a:path w="7526020" h="2956560">
                  <a:moveTo>
                    <a:pt x="4015232" y="1938147"/>
                  </a:moveTo>
                  <a:lnTo>
                    <a:pt x="4015105" y="1931035"/>
                  </a:lnTo>
                  <a:lnTo>
                    <a:pt x="4012438" y="1928241"/>
                  </a:lnTo>
                  <a:lnTo>
                    <a:pt x="4005453" y="1928241"/>
                  </a:lnTo>
                  <a:lnTo>
                    <a:pt x="4002532" y="1931035"/>
                  </a:lnTo>
                  <a:lnTo>
                    <a:pt x="4002532" y="1938147"/>
                  </a:lnTo>
                  <a:lnTo>
                    <a:pt x="4005326" y="1940941"/>
                  </a:lnTo>
                  <a:lnTo>
                    <a:pt x="4012438" y="1940941"/>
                  </a:lnTo>
                  <a:lnTo>
                    <a:pt x="4015232" y="1938147"/>
                  </a:lnTo>
                  <a:close/>
                </a:path>
                <a:path w="7526020" h="2956560">
                  <a:moveTo>
                    <a:pt x="4040759" y="1931289"/>
                  </a:moveTo>
                  <a:lnTo>
                    <a:pt x="4037838" y="1928495"/>
                  </a:lnTo>
                  <a:lnTo>
                    <a:pt x="4034409" y="1928368"/>
                  </a:lnTo>
                  <a:lnTo>
                    <a:pt x="4030853" y="1928368"/>
                  </a:lnTo>
                  <a:lnTo>
                    <a:pt x="4027932" y="1931162"/>
                  </a:lnTo>
                  <a:lnTo>
                    <a:pt x="4027932" y="1938274"/>
                  </a:lnTo>
                  <a:lnTo>
                    <a:pt x="4030726" y="1941068"/>
                  </a:lnTo>
                  <a:lnTo>
                    <a:pt x="4034282" y="1941068"/>
                  </a:lnTo>
                  <a:lnTo>
                    <a:pt x="4037838" y="1941195"/>
                  </a:lnTo>
                  <a:lnTo>
                    <a:pt x="4040632" y="1938274"/>
                  </a:lnTo>
                  <a:lnTo>
                    <a:pt x="4040759" y="1931289"/>
                  </a:lnTo>
                  <a:close/>
                </a:path>
                <a:path w="7526020" h="2956560">
                  <a:moveTo>
                    <a:pt x="4066159" y="1931416"/>
                  </a:moveTo>
                  <a:lnTo>
                    <a:pt x="4063238" y="1928622"/>
                  </a:lnTo>
                  <a:lnTo>
                    <a:pt x="4059809" y="1928622"/>
                  </a:lnTo>
                  <a:lnTo>
                    <a:pt x="4056253" y="1928495"/>
                  </a:lnTo>
                  <a:lnTo>
                    <a:pt x="4053459" y="1931416"/>
                  </a:lnTo>
                  <a:lnTo>
                    <a:pt x="4053332" y="1938401"/>
                  </a:lnTo>
                  <a:lnTo>
                    <a:pt x="4056126" y="1941195"/>
                  </a:lnTo>
                  <a:lnTo>
                    <a:pt x="4059682" y="1941322"/>
                  </a:lnTo>
                  <a:lnTo>
                    <a:pt x="4063238" y="1941322"/>
                  </a:lnTo>
                  <a:lnTo>
                    <a:pt x="4066032" y="1938401"/>
                  </a:lnTo>
                  <a:lnTo>
                    <a:pt x="4066159" y="1931416"/>
                  </a:lnTo>
                  <a:close/>
                </a:path>
                <a:path w="7526020" h="2956560">
                  <a:moveTo>
                    <a:pt x="4091559" y="1931543"/>
                  </a:moveTo>
                  <a:lnTo>
                    <a:pt x="4088638" y="1928749"/>
                  </a:lnTo>
                  <a:lnTo>
                    <a:pt x="4081653" y="1928749"/>
                  </a:lnTo>
                  <a:lnTo>
                    <a:pt x="4078859" y="1931543"/>
                  </a:lnTo>
                  <a:lnTo>
                    <a:pt x="4078859" y="1938655"/>
                  </a:lnTo>
                  <a:lnTo>
                    <a:pt x="4081653" y="1941449"/>
                  </a:lnTo>
                  <a:lnTo>
                    <a:pt x="4088638" y="1941449"/>
                  </a:lnTo>
                  <a:lnTo>
                    <a:pt x="4091432" y="1938655"/>
                  </a:lnTo>
                  <a:lnTo>
                    <a:pt x="4091559" y="1931543"/>
                  </a:lnTo>
                  <a:close/>
                </a:path>
                <a:path w="7526020" h="2956560">
                  <a:moveTo>
                    <a:pt x="4116959" y="1931670"/>
                  </a:moveTo>
                  <a:lnTo>
                    <a:pt x="4114165" y="1928876"/>
                  </a:lnTo>
                  <a:lnTo>
                    <a:pt x="4107053" y="1928876"/>
                  </a:lnTo>
                  <a:lnTo>
                    <a:pt x="4104259" y="1931670"/>
                  </a:lnTo>
                  <a:lnTo>
                    <a:pt x="4104259" y="1938782"/>
                  </a:lnTo>
                  <a:lnTo>
                    <a:pt x="4107053" y="1941576"/>
                  </a:lnTo>
                  <a:lnTo>
                    <a:pt x="4114038" y="1941576"/>
                  </a:lnTo>
                  <a:lnTo>
                    <a:pt x="4116832" y="1938782"/>
                  </a:lnTo>
                  <a:lnTo>
                    <a:pt x="4116959" y="1931670"/>
                  </a:lnTo>
                  <a:close/>
                </a:path>
                <a:path w="7526020" h="2956560">
                  <a:moveTo>
                    <a:pt x="4142359" y="1938909"/>
                  </a:moveTo>
                  <a:lnTo>
                    <a:pt x="4142232" y="1931797"/>
                  </a:lnTo>
                  <a:lnTo>
                    <a:pt x="4139565" y="1929003"/>
                  </a:lnTo>
                  <a:lnTo>
                    <a:pt x="4132453" y="1929003"/>
                  </a:lnTo>
                  <a:lnTo>
                    <a:pt x="4129659" y="1931797"/>
                  </a:lnTo>
                  <a:lnTo>
                    <a:pt x="4129659" y="1938909"/>
                  </a:lnTo>
                  <a:lnTo>
                    <a:pt x="4132453" y="1941703"/>
                  </a:lnTo>
                  <a:lnTo>
                    <a:pt x="4139438" y="1941703"/>
                  </a:lnTo>
                  <a:lnTo>
                    <a:pt x="4142359" y="1938909"/>
                  </a:lnTo>
                  <a:close/>
                </a:path>
                <a:path w="7526020" h="2956560">
                  <a:moveTo>
                    <a:pt x="4167759" y="1939036"/>
                  </a:moveTo>
                  <a:lnTo>
                    <a:pt x="4167632" y="1931924"/>
                  </a:lnTo>
                  <a:lnTo>
                    <a:pt x="4164965" y="1929130"/>
                  </a:lnTo>
                  <a:lnTo>
                    <a:pt x="4157853" y="1929130"/>
                  </a:lnTo>
                  <a:lnTo>
                    <a:pt x="4155059" y="1931924"/>
                  </a:lnTo>
                  <a:lnTo>
                    <a:pt x="4155186" y="1939036"/>
                  </a:lnTo>
                  <a:lnTo>
                    <a:pt x="4157853" y="1941830"/>
                  </a:lnTo>
                  <a:lnTo>
                    <a:pt x="4164838" y="1941830"/>
                  </a:lnTo>
                  <a:lnTo>
                    <a:pt x="4167759" y="1939036"/>
                  </a:lnTo>
                  <a:close/>
                </a:path>
                <a:path w="7526020" h="2956560">
                  <a:moveTo>
                    <a:pt x="4193159" y="1939163"/>
                  </a:moveTo>
                  <a:lnTo>
                    <a:pt x="4193032" y="1932051"/>
                  </a:lnTo>
                  <a:lnTo>
                    <a:pt x="4190365" y="1929257"/>
                  </a:lnTo>
                  <a:lnTo>
                    <a:pt x="4183380" y="1929257"/>
                  </a:lnTo>
                  <a:lnTo>
                    <a:pt x="4180459" y="1932051"/>
                  </a:lnTo>
                  <a:lnTo>
                    <a:pt x="4180459" y="1939163"/>
                  </a:lnTo>
                  <a:lnTo>
                    <a:pt x="4183253" y="1941957"/>
                  </a:lnTo>
                  <a:lnTo>
                    <a:pt x="4190238" y="1941957"/>
                  </a:lnTo>
                  <a:lnTo>
                    <a:pt x="4193159" y="1939163"/>
                  </a:lnTo>
                  <a:close/>
                </a:path>
                <a:path w="7526020" h="2956560">
                  <a:moveTo>
                    <a:pt x="4218559" y="1939290"/>
                  </a:moveTo>
                  <a:lnTo>
                    <a:pt x="4218432" y="1932178"/>
                  </a:lnTo>
                  <a:lnTo>
                    <a:pt x="4215765" y="1929384"/>
                  </a:lnTo>
                  <a:lnTo>
                    <a:pt x="4208780" y="1929384"/>
                  </a:lnTo>
                  <a:lnTo>
                    <a:pt x="4205859" y="1932178"/>
                  </a:lnTo>
                  <a:lnTo>
                    <a:pt x="4205859" y="1939290"/>
                  </a:lnTo>
                  <a:lnTo>
                    <a:pt x="4208653" y="1942084"/>
                  </a:lnTo>
                  <a:lnTo>
                    <a:pt x="4215638" y="1942084"/>
                  </a:lnTo>
                  <a:lnTo>
                    <a:pt x="4218559" y="1939290"/>
                  </a:lnTo>
                  <a:close/>
                </a:path>
                <a:path w="7526020" h="2956560">
                  <a:moveTo>
                    <a:pt x="4243959" y="1932432"/>
                  </a:moveTo>
                  <a:lnTo>
                    <a:pt x="4241165" y="1929638"/>
                  </a:lnTo>
                  <a:lnTo>
                    <a:pt x="4237609" y="1929511"/>
                  </a:lnTo>
                  <a:lnTo>
                    <a:pt x="4234180" y="1929511"/>
                  </a:lnTo>
                  <a:lnTo>
                    <a:pt x="4231259" y="1932432"/>
                  </a:lnTo>
                  <a:lnTo>
                    <a:pt x="4231259" y="1939417"/>
                  </a:lnTo>
                  <a:lnTo>
                    <a:pt x="4234053" y="1942211"/>
                  </a:lnTo>
                  <a:lnTo>
                    <a:pt x="4237609" y="1942211"/>
                  </a:lnTo>
                  <a:lnTo>
                    <a:pt x="4241038" y="1942338"/>
                  </a:lnTo>
                  <a:lnTo>
                    <a:pt x="4243959" y="1939417"/>
                  </a:lnTo>
                  <a:lnTo>
                    <a:pt x="4243959" y="1932432"/>
                  </a:lnTo>
                  <a:close/>
                </a:path>
                <a:path w="7526020" h="2956560">
                  <a:moveTo>
                    <a:pt x="4269359" y="1932559"/>
                  </a:moveTo>
                  <a:lnTo>
                    <a:pt x="4266565" y="1929765"/>
                  </a:lnTo>
                  <a:lnTo>
                    <a:pt x="4263009" y="1929765"/>
                  </a:lnTo>
                  <a:lnTo>
                    <a:pt x="4259580" y="1929638"/>
                  </a:lnTo>
                  <a:lnTo>
                    <a:pt x="4256659" y="1932559"/>
                  </a:lnTo>
                  <a:lnTo>
                    <a:pt x="4256786" y="1939671"/>
                  </a:lnTo>
                  <a:lnTo>
                    <a:pt x="4259453" y="1942338"/>
                  </a:lnTo>
                  <a:lnTo>
                    <a:pt x="4263009" y="1942465"/>
                  </a:lnTo>
                  <a:lnTo>
                    <a:pt x="4266565" y="1942465"/>
                  </a:lnTo>
                  <a:lnTo>
                    <a:pt x="4269359" y="1939671"/>
                  </a:lnTo>
                  <a:lnTo>
                    <a:pt x="4269359" y="1932559"/>
                  </a:lnTo>
                  <a:close/>
                </a:path>
                <a:path w="7526020" h="2956560">
                  <a:moveTo>
                    <a:pt x="4294759" y="1932686"/>
                  </a:moveTo>
                  <a:lnTo>
                    <a:pt x="4291965" y="1929892"/>
                  </a:lnTo>
                  <a:lnTo>
                    <a:pt x="4284980" y="1929892"/>
                  </a:lnTo>
                  <a:lnTo>
                    <a:pt x="4282059" y="1932686"/>
                  </a:lnTo>
                  <a:lnTo>
                    <a:pt x="4282186" y="1939798"/>
                  </a:lnTo>
                  <a:lnTo>
                    <a:pt x="4284853" y="1942592"/>
                  </a:lnTo>
                  <a:lnTo>
                    <a:pt x="4291965" y="1942592"/>
                  </a:lnTo>
                  <a:lnTo>
                    <a:pt x="4294759" y="1939798"/>
                  </a:lnTo>
                  <a:lnTo>
                    <a:pt x="4294759" y="1932686"/>
                  </a:lnTo>
                  <a:close/>
                </a:path>
                <a:path w="7526020" h="2956560">
                  <a:moveTo>
                    <a:pt x="4320159" y="1932813"/>
                  </a:moveTo>
                  <a:lnTo>
                    <a:pt x="4317365" y="1930019"/>
                  </a:lnTo>
                  <a:lnTo>
                    <a:pt x="4310380" y="1930019"/>
                  </a:lnTo>
                  <a:lnTo>
                    <a:pt x="4307459" y="1932813"/>
                  </a:lnTo>
                  <a:lnTo>
                    <a:pt x="4307586" y="1939925"/>
                  </a:lnTo>
                  <a:lnTo>
                    <a:pt x="4310253" y="1942719"/>
                  </a:lnTo>
                  <a:lnTo>
                    <a:pt x="4317365" y="1942719"/>
                  </a:lnTo>
                  <a:lnTo>
                    <a:pt x="4320159" y="1939925"/>
                  </a:lnTo>
                  <a:lnTo>
                    <a:pt x="4320159" y="1932813"/>
                  </a:lnTo>
                  <a:close/>
                </a:path>
                <a:path w="7526020" h="2956560">
                  <a:moveTo>
                    <a:pt x="4345559" y="1932940"/>
                  </a:moveTo>
                  <a:lnTo>
                    <a:pt x="4342765" y="1930146"/>
                  </a:lnTo>
                  <a:lnTo>
                    <a:pt x="4335780" y="1930146"/>
                  </a:lnTo>
                  <a:lnTo>
                    <a:pt x="4332986" y="1932940"/>
                  </a:lnTo>
                  <a:lnTo>
                    <a:pt x="4332986" y="1940052"/>
                  </a:lnTo>
                  <a:lnTo>
                    <a:pt x="4335780" y="1942846"/>
                  </a:lnTo>
                  <a:lnTo>
                    <a:pt x="4342765" y="1942846"/>
                  </a:lnTo>
                  <a:lnTo>
                    <a:pt x="4345559" y="1940052"/>
                  </a:lnTo>
                  <a:lnTo>
                    <a:pt x="4345559" y="1932940"/>
                  </a:lnTo>
                  <a:close/>
                </a:path>
                <a:path w="7526020" h="2956560">
                  <a:moveTo>
                    <a:pt x="4370959" y="1933067"/>
                  </a:moveTo>
                  <a:lnTo>
                    <a:pt x="4368292" y="1930273"/>
                  </a:lnTo>
                  <a:lnTo>
                    <a:pt x="4361180" y="1930273"/>
                  </a:lnTo>
                  <a:lnTo>
                    <a:pt x="4358386" y="1933067"/>
                  </a:lnTo>
                  <a:lnTo>
                    <a:pt x="4358386" y="1940179"/>
                  </a:lnTo>
                  <a:lnTo>
                    <a:pt x="4361180" y="1942973"/>
                  </a:lnTo>
                  <a:lnTo>
                    <a:pt x="4368165" y="1942973"/>
                  </a:lnTo>
                  <a:lnTo>
                    <a:pt x="4370959" y="1940179"/>
                  </a:lnTo>
                  <a:lnTo>
                    <a:pt x="4370959" y="1933067"/>
                  </a:lnTo>
                  <a:close/>
                </a:path>
                <a:path w="7526020" h="2956560">
                  <a:moveTo>
                    <a:pt x="4396486" y="1940306"/>
                  </a:moveTo>
                  <a:lnTo>
                    <a:pt x="4396359" y="1933194"/>
                  </a:lnTo>
                  <a:lnTo>
                    <a:pt x="4393692" y="1930400"/>
                  </a:lnTo>
                  <a:lnTo>
                    <a:pt x="4386580" y="1930400"/>
                  </a:lnTo>
                  <a:lnTo>
                    <a:pt x="4383786" y="1933194"/>
                  </a:lnTo>
                  <a:lnTo>
                    <a:pt x="4383659" y="1940306"/>
                  </a:lnTo>
                  <a:lnTo>
                    <a:pt x="4386580" y="1943100"/>
                  </a:lnTo>
                  <a:lnTo>
                    <a:pt x="4393565" y="1943100"/>
                  </a:lnTo>
                  <a:lnTo>
                    <a:pt x="4396486" y="1940306"/>
                  </a:lnTo>
                  <a:close/>
                </a:path>
                <a:path w="7526020" h="2956560">
                  <a:moveTo>
                    <a:pt x="4421886" y="1933448"/>
                  </a:moveTo>
                  <a:lnTo>
                    <a:pt x="4419092" y="1930654"/>
                  </a:lnTo>
                  <a:lnTo>
                    <a:pt x="4415536" y="1930527"/>
                  </a:lnTo>
                  <a:lnTo>
                    <a:pt x="4411980" y="1930527"/>
                  </a:lnTo>
                  <a:lnTo>
                    <a:pt x="4409186" y="1933448"/>
                  </a:lnTo>
                  <a:lnTo>
                    <a:pt x="4409186" y="1940433"/>
                  </a:lnTo>
                  <a:lnTo>
                    <a:pt x="4411980" y="1943227"/>
                  </a:lnTo>
                  <a:lnTo>
                    <a:pt x="4415536" y="1943227"/>
                  </a:lnTo>
                  <a:lnTo>
                    <a:pt x="4418965" y="1943354"/>
                  </a:lnTo>
                  <a:lnTo>
                    <a:pt x="4421886" y="1940433"/>
                  </a:lnTo>
                  <a:lnTo>
                    <a:pt x="4421886" y="1933448"/>
                  </a:lnTo>
                  <a:close/>
                </a:path>
                <a:path w="7526020" h="2956560">
                  <a:moveTo>
                    <a:pt x="4447286" y="1933575"/>
                  </a:moveTo>
                  <a:lnTo>
                    <a:pt x="4444492" y="1930781"/>
                  </a:lnTo>
                  <a:lnTo>
                    <a:pt x="4440936" y="1930781"/>
                  </a:lnTo>
                  <a:lnTo>
                    <a:pt x="4437380" y="1930654"/>
                  </a:lnTo>
                  <a:lnTo>
                    <a:pt x="4434586" y="1933575"/>
                  </a:lnTo>
                  <a:lnTo>
                    <a:pt x="4434586" y="1940560"/>
                  </a:lnTo>
                  <a:lnTo>
                    <a:pt x="4437380" y="1943354"/>
                  </a:lnTo>
                  <a:lnTo>
                    <a:pt x="4440936" y="1943481"/>
                  </a:lnTo>
                  <a:lnTo>
                    <a:pt x="4444365" y="1943481"/>
                  </a:lnTo>
                  <a:lnTo>
                    <a:pt x="4447286" y="1940560"/>
                  </a:lnTo>
                  <a:lnTo>
                    <a:pt x="4447286" y="1933575"/>
                  </a:lnTo>
                  <a:close/>
                </a:path>
                <a:path w="7526020" h="2956560">
                  <a:moveTo>
                    <a:pt x="4472686" y="1933702"/>
                  </a:moveTo>
                  <a:lnTo>
                    <a:pt x="4469892" y="1930908"/>
                  </a:lnTo>
                  <a:lnTo>
                    <a:pt x="4462907" y="1930908"/>
                  </a:lnTo>
                  <a:lnTo>
                    <a:pt x="4459986" y="1933702"/>
                  </a:lnTo>
                  <a:lnTo>
                    <a:pt x="4460113" y="1940814"/>
                  </a:lnTo>
                  <a:lnTo>
                    <a:pt x="4462780" y="1943608"/>
                  </a:lnTo>
                  <a:lnTo>
                    <a:pt x="4469765" y="1943608"/>
                  </a:lnTo>
                  <a:lnTo>
                    <a:pt x="4472686" y="1940814"/>
                  </a:lnTo>
                  <a:lnTo>
                    <a:pt x="4472686" y="1933702"/>
                  </a:lnTo>
                  <a:close/>
                </a:path>
                <a:path w="7526020" h="2956560">
                  <a:moveTo>
                    <a:pt x="4498086" y="1940941"/>
                  </a:moveTo>
                  <a:lnTo>
                    <a:pt x="4497959" y="1933829"/>
                  </a:lnTo>
                  <a:lnTo>
                    <a:pt x="4495292" y="1931035"/>
                  </a:lnTo>
                  <a:lnTo>
                    <a:pt x="4488307" y="1931035"/>
                  </a:lnTo>
                  <a:lnTo>
                    <a:pt x="4485386" y="1933829"/>
                  </a:lnTo>
                  <a:lnTo>
                    <a:pt x="4485513" y="1940941"/>
                  </a:lnTo>
                  <a:lnTo>
                    <a:pt x="4488180" y="1943735"/>
                  </a:lnTo>
                  <a:lnTo>
                    <a:pt x="4495165" y="1943735"/>
                  </a:lnTo>
                  <a:lnTo>
                    <a:pt x="4498086" y="1940941"/>
                  </a:lnTo>
                  <a:close/>
                </a:path>
                <a:path w="7526020" h="2956560">
                  <a:moveTo>
                    <a:pt x="4523486" y="1941068"/>
                  </a:moveTo>
                  <a:lnTo>
                    <a:pt x="4523359" y="1933956"/>
                  </a:lnTo>
                  <a:lnTo>
                    <a:pt x="4520692" y="1931162"/>
                  </a:lnTo>
                  <a:lnTo>
                    <a:pt x="4513707" y="1931162"/>
                  </a:lnTo>
                  <a:lnTo>
                    <a:pt x="4510786" y="1933956"/>
                  </a:lnTo>
                  <a:lnTo>
                    <a:pt x="4510913" y="1941068"/>
                  </a:lnTo>
                  <a:lnTo>
                    <a:pt x="4513580" y="1943862"/>
                  </a:lnTo>
                  <a:lnTo>
                    <a:pt x="4520692" y="1943862"/>
                  </a:lnTo>
                  <a:lnTo>
                    <a:pt x="4523486" y="1941068"/>
                  </a:lnTo>
                  <a:close/>
                </a:path>
                <a:path w="7526020" h="2956560">
                  <a:moveTo>
                    <a:pt x="4548886" y="1941195"/>
                  </a:moveTo>
                  <a:lnTo>
                    <a:pt x="4548759" y="1934083"/>
                  </a:lnTo>
                  <a:lnTo>
                    <a:pt x="4546092" y="1931289"/>
                  </a:lnTo>
                  <a:lnTo>
                    <a:pt x="4539107" y="1931289"/>
                  </a:lnTo>
                  <a:lnTo>
                    <a:pt x="4536186" y="1934083"/>
                  </a:lnTo>
                  <a:lnTo>
                    <a:pt x="4536313" y="1941195"/>
                  </a:lnTo>
                  <a:lnTo>
                    <a:pt x="4538980" y="1943989"/>
                  </a:lnTo>
                  <a:lnTo>
                    <a:pt x="4546092" y="1943989"/>
                  </a:lnTo>
                  <a:lnTo>
                    <a:pt x="4548886" y="1941195"/>
                  </a:lnTo>
                  <a:close/>
                </a:path>
                <a:path w="7526020" h="2956560">
                  <a:moveTo>
                    <a:pt x="4574286" y="1934210"/>
                  </a:moveTo>
                  <a:lnTo>
                    <a:pt x="4571492" y="1931416"/>
                  </a:lnTo>
                  <a:lnTo>
                    <a:pt x="4564507" y="1931416"/>
                  </a:lnTo>
                  <a:lnTo>
                    <a:pt x="4561586" y="1934210"/>
                  </a:lnTo>
                  <a:lnTo>
                    <a:pt x="4561586" y="1941322"/>
                  </a:lnTo>
                  <a:lnTo>
                    <a:pt x="4564380" y="1944116"/>
                  </a:lnTo>
                  <a:lnTo>
                    <a:pt x="4571492" y="1944116"/>
                  </a:lnTo>
                  <a:lnTo>
                    <a:pt x="4574286" y="1941322"/>
                  </a:lnTo>
                  <a:lnTo>
                    <a:pt x="4574286" y="1934210"/>
                  </a:lnTo>
                  <a:close/>
                </a:path>
                <a:path w="7526020" h="2956560">
                  <a:moveTo>
                    <a:pt x="4599813" y="1934464"/>
                  </a:moveTo>
                  <a:lnTo>
                    <a:pt x="4596892" y="1931670"/>
                  </a:lnTo>
                  <a:lnTo>
                    <a:pt x="4593463" y="1931543"/>
                  </a:lnTo>
                  <a:lnTo>
                    <a:pt x="4589907" y="1931543"/>
                  </a:lnTo>
                  <a:lnTo>
                    <a:pt x="4587113" y="1934337"/>
                  </a:lnTo>
                  <a:lnTo>
                    <a:pt x="4586986" y="1941449"/>
                  </a:lnTo>
                  <a:lnTo>
                    <a:pt x="4589907" y="1944243"/>
                  </a:lnTo>
                  <a:lnTo>
                    <a:pt x="4593336" y="1944243"/>
                  </a:lnTo>
                  <a:lnTo>
                    <a:pt x="4596892" y="1944370"/>
                  </a:lnTo>
                  <a:lnTo>
                    <a:pt x="4599686" y="1941449"/>
                  </a:lnTo>
                  <a:lnTo>
                    <a:pt x="4599813" y="1934464"/>
                  </a:lnTo>
                  <a:close/>
                </a:path>
                <a:path w="7526020" h="2956560">
                  <a:moveTo>
                    <a:pt x="4625213" y="1934591"/>
                  </a:moveTo>
                  <a:lnTo>
                    <a:pt x="4622292" y="1931797"/>
                  </a:lnTo>
                  <a:lnTo>
                    <a:pt x="4618863" y="1931797"/>
                  </a:lnTo>
                  <a:lnTo>
                    <a:pt x="4615307" y="1931670"/>
                  </a:lnTo>
                  <a:lnTo>
                    <a:pt x="4612513" y="1934591"/>
                  </a:lnTo>
                  <a:lnTo>
                    <a:pt x="4612386" y="1941576"/>
                  </a:lnTo>
                  <a:lnTo>
                    <a:pt x="4615307" y="1944370"/>
                  </a:lnTo>
                  <a:lnTo>
                    <a:pt x="4618736" y="1944497"/>
                  </a:lnTo>
                  <a:lnTo>
                    <a:pt x="4622292" y="1944497"/>
                  </a:lnTo>
                  <a:lnTo>
                    <a:pt x="4625086" y="1941576"/>
                  </a:lnTo>
                  <a:lnTo>
                    <a:pt x="4625213" y="1934591"/>
                  </a:lnTo>
                  <a:close/>
                </a:path>
                <a:path w="7526020" h="2956560">
                  <a:moveTo>
                    <a:pt x="4650613" y="1934718"/>
                  </a:moveTo>
                  <a:lnTo>
                    <a:pt x="4647819" y="1931924"/>
                  </a:lnTo>
                  <a:lnTo>
                    <a:pt x="4644263" y="1931924"/>
                  </a:lnTo>
                  <a:lnTo>
                    <a:pt x="4640707" y="1931797"/>
                  </a:lnTo>
                  <a:lnTo>
                    <a:pt x="4637913" y="1934718"/>
                  </a:lnTo>
                  <a:lnTo>
                    <a:pt x="4637786" y="1941703"/>
                  </a:lnTo>
                  <a:lnTo>
                    <a:pt x="4640707" y="1944497"/>
                  </a:lnTo>
                  <a:lnTo>
                    <a:pt x="4644136" y="1944624"/>
                  </a:lnTo>
                  <a:lnTo>
                    <a:pt x="4647692" y="1944624"/>
                  </a:lnTo>
                  <a:lnTo>
                    <a:pt x="4650613" y="1941830"/>
                  </a:lnTo>
                  <a:lnTo>
                    <a:pt x="4650613" y="1934718"/>
                  </a:lnTo>
                  <a:close/>
                </a:path>
                <a:path w="7526020" h="2956560">
                  <a:moveTo>
                    <a:pt x="4676013" y="1934845"/>
                  </a:moveTo>
                  <a:lnTo>
                    <a:pt x="4673219" y="1932051"/>
                  </a:lnTo>
                  <a:lnTo>
                    <a:pt x="4666107" y="1932051"/>
                  </a:lnTo>
                  <a:lnTo>
                    <a:pt x="4663313" y="1934845"/>
                  </a:lnTo>
                  <a:lnTo>
                    <a:pt x="4663440" y="1941957"/>
                  </a:lnTo>
                  <a:lnTo>
                    <a:pt x="4666107" y="1944751"/>
                  </a:lnTo>
                  <a:lnTo>
                    <a:pt x="4673092" y="1944751"/>
                  </a:lnTo>
                  <a:lnTo>
                    <a:pt x="4676013" y="1941957"/>
                  </a:lnTo>
                  <a:lnTo>
                    <a:pt x="4676013" y="1934845"/>
                  </a:lnTo>
                  <a:close/>
                </a:path>
                <a:path w="7526020" h="2956560">
                  <a:moveTo>
                    <a:pt x="4701413" y="1942084"/>
                  </a:moveTo>
                  <a:lnTo>
                    <a:pt x="4701286" y="1934972"/>
                  </a:lnTo>
                  <a:lnTo>
                    <a:pt x="4698619" y="1932178"/>
                  </a:lnTo>
                  <a:lnTo>
                    <a:pt x="4691507" y="1932178"/>
                  </a:lnTo>
                  <a:lnTo>
                    <a:pt x="4688713" y="1934972"/>
                  </a:lnTo>
                  <a:lnTo>
                    <a:pt x="4688840" y="1942084"/>
                  </a:lnTo>
                  <a:lnTo>
                    <a:pt x="4691507" y="1944878"/>
                  </a:lnTo>
                  <a:lnTo>
                    <a:pt x="4698492" y="1944878"/>
                  </a:lnTo>
                  <a:lnTo>
                    <a:pt x="4701413" y="1942084"/>
                  </a:lnTo>
                  <a:close/>
                </a:path>
                <a:path w="7526020" h="2956560">
                  <a:moveTo>
                    <a:pt x="4726813" y="1942211"/>
                  </a:moveTo>
                  <a:lnTo>
                    <a:pt x="4726686" y="1935099"/>
                  </a:lnTo>
                  <a:lnTo>
                    <a:pt x="4724019" y="1932305"/>
                  </a:lnTo>
                  <a:lnTo>
                    <a:pt x="4717034" y="1932305"/>
                  </a:lnTo>
                  <a:lnTo>
                    <a:pt x="4714240" y="1934972"/>
                  </a:lnTo>
                  <a:lnTo>
                    <a:pt x="4714240" y="1942211"/>
                  </a:lnTo>
                  <a:lnTo>
                    <a:pt x="4716907" y="1945005"/>
                  </a:lnTo>
                  <a:lnTo>
                    <a:pt x="4723892" y="1945005"/>
                  </a:lnTo>
                  <a:lnTo>
                    <a:pt x="4726813" y="1942211"/>
                  </a:lnTo>
                  <a:close/>
                </a:path>
                <a:path w="7526020" h="2956560">
                  <a:moveTo>
                    <a:pt x="4776851" y="1939036"/>
                  </a:moveTo>
                  <a:lnTo>
                    <a:pt x="4688459" y="1886839"/>
                  </a:lnTo>
                  <a:lnTo>
                    <a:pt x="4684649" y="1887728"/>
                  </a:lnTo>
                  <a:lnTo>
                    <a:pt x="4681093" y="1893824"/>
                  </a:lnTo>
                  <a:lnTo>
                    <a:pt x="4682109" y="1897761"/>
                  </a:lnTo>
                  <a:lnTo>
                    <a:pt x="4741799" y="1933067"/>
                  </a:lnTo>
                  <a:lnTo>
                    <a:pt x="4739513" y="1935226"/>
                  </a:lnTo>
                  <a:lnTo>
                    <a:pt x="4739513" y="1942338"/>
                  </a:lnTo>
                  <a:lnTo>
                    <a:pt x="4741672" y="1944624"/>
                  </a:lnTo>
                  <a:lnTo>
                    <a:pt x="4681601" y="1979168"/>
                  </a:lnTo>
                  <a:lnTo>
                    <a:pt x="4680585" y="1983105"/>
                  </a:lnTo>
                  <a:lnTo>
                    <a:pt x="4684014" y="1989074"/>
                  </a:lnTo>
                  <a:lnTo>
                    <a:pt x="4687951" y="1990217"/>
                  </a:lnTo>
                  <a:lnTo>
                    <a:pt x="4776851" y="1939036"/>
                  </a:lnTo>
                  <a:close/>
                </a:path>
                <a:path w="7526020" h="2956560">
                  <a:moveTo>
                    <a:pt x="7526020" y="2946273"/>
                  </a:moveTo>
                  <a:lnTo>
                    <a:pt x="7523226" y="2943479"/>
                  </a:lnTo>
                  <a:lnTo>
                    <a:pt x="7516114" y="2943479"/>
                  </a:lnTo>
                  <a:lnTo>
                    <a:pt x="7513320" y="2946273"/>
                  </a:lnTo>
                  <a:lnTo>
                    <a:pt x="7513320" y="2953258"/>
                  </a:lnTo>
                  <a:lnTo>
                    <a:pt x="7516114" y="2956179"/>
                  </a:lnTo>
                  <a:lnTo>
                    <a:pt x="7523226" y="2956179"/>
                  </a:lnTo>
                  <a:lnTo>
                    <a:pt x="7526020" y="2953258"/>
                  </a:lnTo>
                  <a:lnTo>
                    <a:pt x="7526020" y="2946273"/>
                  </a:lnTo>
                  <a:close/>
                </a:path>
                <a:path w="7526020" h="2956560">
                  <a:moveTo>
                    <a:pt x="7526020" y="2927858"/>
                  </a:moveTo>
                  <a:lnTo>
                    <a:pt x="7525893" y="2920746"/>
                  </a:lnTo>
                  <a:lnTo>
                    <a:pt x="7523226" y="2918079"/>
                  </a:lnTo>
                  <a:lnTo>
                    <a:pt x="7516114" y="2918079"/>
                  </a:lnTo>
                  <a:lnTo>
                    <a:pt x="7513447" y="2920746"/>
                  </a:lnTo>
                  <a:lnTo>
                    <a:pt x="7513320" y="2927858"/>
                  </a:lnTo>
                  <a:lnTo>
                    <a:pt x="7516114" y="2930779"/>
                  </a:lnTo>
                  <a:lnTo>
                    <a:pt x="7523226" y="2930779"/>
                  </a:lnTo>
                  <a:lnTo>
                    <a:pt x="7526020" y="2927858"/>
                  </a:lnTo>
                  <a:close/>
                </a:path>
                <a:path w="7526020" h="2956560">
                  <a:moveTo>
                    <a:pt x="7526020" y="2895473"/>
                  </a:moveTo>
                  <a:lnTo>
                    <a:pt x="7523226" y="2892679"/>
                  </a:lnTo>
                  <a:lnTo>
                    <a:pt x="7516114" y="2892679"/>
                  </a:lnTo>
                  <a:lnTo>
                    <a:pt x="7513320" y="2895473"/>
                  </a:lnTo>
                  <a:lnTo>
                    <a:pt x="7513320" y="2902458"/>
                  </a:lnTo>
                  <a:lnTo>
                    <a:pt x="7516114" y="2905379"/>
                  </a:lnTo>
                  <a:lnTo>
                    <a:pt x="7523226" y="2905379"/>
                  </a:lnTo>
                  <a:lnTo>
                    <a:pt x="7526020" y="2902458"/>
                  </a:lnTo>
                  <a:lnTo>
                    <a:pt x="7526020" y="2895473"/>
                  </a:lnTo>
                  <a:close/>
                </a:path>
                <a:path w="7526020" h="2956560">
                  <a:moveTo>
                    <a:pt x="7526020" y="2870073"/>
                  </a:moveTo>
                  <a:lnTo>
                    <a:pt x="7523226" y="2867152"/>
                  </a:lnTo>
                  <a:lnTo>
                    <a:pt x="7516114" y="2867152"/>
                  </a:lnTo>
                  <a:lnTo>
                    <a:pt x="7513320" y="2870073"/>
                  </a:lnTo>
                  <a:lnTo>
                    <a:pt x="7513320" y="2877058"/>
                  </a:lnTo>
                  <a:lnTo>
                    <a:pt x="7516114" y="2879979"/>
                  </a:lnTo>
                  <a:lnTo>
                    <a:pt x="7523226" y="2879979"/>
                  </a:lnTo>
                  <a:lnTo>
                    <a:pt x="7526020" y="2877058"/>
                  </a:lnTo>
                  <a:lnTo>
                    <a:pt x="7526020" y="2870073"/>
                  </a:lnTo>
                  <a:close/>
                </a:path>
                <a:path w="7526020" h="2956560">
                  <a:moveTo>
                    <a:pt x="7526020" y="2844673"/>
                  </a:moveTo>
                  <a:lnTo>
                    <a:pt x="7523226" y="2841752"/>
                  </a:lnTo>
                  <a:lnTo>
                    <a:pt x="7516114" y="2841752"/>
                  </a:lnTo>
                  <a:lnTo>
                    <a:pt x="7513320" y="2844673"/>
                  </a:lnTo>
                  <a:lnTo>
                    <a:pt x="7513320" y="2851658"/>
                  </a:lnTo>
                  <a:lnTo>
                    <a:pt x="7516114" y="2854452"/>
                  </a:lnTo>
                  <a:lnTo>
                    <a:pt x="7523226" y="2854452"/>
                  </a:lnTo>
                  <a:lnTo>
                    <a:pt x="7526020" y="2851658"/>
                  </a:lnTo>
                  <a:lnTo>
                    <a:pt x="7526020" y="2844673"/>
                  </a:lnTo>
                  <a:close/>
                </a:path>
                <a:path w="7526020" h="2956560">
                  <a:moveTo>
                    <a:pt x="7526020" y="2819273"/>
                  </a:moveTo>
                  <a:lnTo>
                    <a:pt x="7523226" y="2816352"/>
                  </a:lnTo>
                  <a:lnTo>
                    <a:pt x="7516114" y="2816352"/>
                  </a:lnTo>
                  <a:lnTo>
                    <a:pt x="7513320" y="2819273"/>
                  </a:lnTo>
                  <a:lnTo>
                    <a:pt x="7513320" y="2826258"/>
                  </a:lnTo>
                  <a:lnTo>
                    <a:pt x="7516114" y="2829052"/>
                  </a:lnTo>
                  <a:lnTo>
                    <a:pt x="7523226" y="2829052"/>
                  </a:lnTo>
                  <a:lnTo>
                    <a:pt x="7526020" y="2826258"/>
                  </a:lnTo>
                  <a:lnTo>
                    <a:pt x="7526020" y="2819273"/>
                  </a:lnTo>
                  <a:close/>
                </a:path>
                <a:path w="7526020" h="2956560">
                  <a:moveTo>
                    <a:pt x="7526020" y="2793873"/>
                  </a:moveTo>
                  <a:lnTo>
                    <a:pt x="7523226" y="2790952"/>
                  </a:lnTo>
                  <a:lnTo>
                    <a:pt x="7516114" y="2790952"/>
                  </a:lnTo>
                  <a:lnTo>
                    <a:pt x="7513320" y="2793873"/>
                  </a:lnTo>
                  <a:lnTo>
                    <a:pt x="7513320" y="2800858"/>
                  </a:lnTo>
                  <a:lnTo>
                    <a:pt x="7516114" y="2803652"/>
                  </a:lnTo>
                  <a:lnTo>
                    <a:pt x="7523226" y="2803652"/>
                  </a:lnTo>
                  <a:lnTo>
                    <a:pt x="7526020" y="2800858"/>
                  </a:lnTo>
                  <a:lnTo>
                    <a:pt x="7526020" y="2793873"/>
                  </a:lnTo>
                  <a:close/>
                </a:path>
                <a:path w="7526020" h="2956560">
                  <a:moveTo>
                    <a:pt x="7526020" y="2768346"/>
                  </a:moveTo>
                  <a:lnTo>
                    <a:pt x="7523226" y="2765552"/>
                  </a:lnTo>
                  <a:lnTo>
                    <a:pt x="7516114" y="2765552"/>
                  </a:lnTo>
                  <a:lnTo>
                    <a:pt x="7513320" y="2768346"/>
                  </a:lnTo>
                  <a:lnTo>
                    <a:pt x="7513320" y="2775458"/>
                  </a:lnTo>
                  <a:lnTo>
                    <a:pt x="7516114" y="2778252"/>
                  </a:lnTo>
                  <a:lnTo>
                    <a:pt x="7523226" y="2778252"/>
                  </a:lnTo>
                  <a:lnTo>
                    <a:pt x="7526020" y="2775458"/>
                  </a:lnTo>
                  <a:lnTo>
                    <a:pt x="7526020" y="2768346"/>
                  </a:lnTo>
                  <a:close/>
                </a:path>
                <a:path w="7526020" h="2956560">
                  <a:moveTo>
                    <a:pt x="7526020" y="2742946"/>
                  </a:moveTo>
                  <a:lnTo>
                    <a:pt x="7523226" y="2740152"/>
                  </a:lnTo>
                  <a:lnTo>
                    <a:pt x="7516114" y="2740152"/>
                  </a:lnTo>
                  <a:lnTo>
                    <a:pt x="7513320" y="2742946"/>
                  </a:lnTo>
                  <a:lnTo>
                    <a:pt x="7513320" y="2750058"/>
                  </a:lnTo>
                  <a:lnTo>
                    <a:pt x="7516114" y="2752852"/>
                  </a:lnTo>
                  <a:lnTo>
                    <a:pt x="7523226" y="2752852"/>
                  </a:lnTo>
                  <a:lnTo>
                    <a:pt x="7526020" y="2750058"/>
                  </a:lnTo>
                  <a:lnTo>
                    <a:pt x="7526020" y="2742946"/>
                  </a:lnTo>
                  <a:close/>
                </a:path>
                <a:path w="7526020" h="2956560">
                  <a:moveTo>
                    <a:pt x="7526020" y="2717546"/>
                  </a:moveTo>
                  <a:lnTo>
                    <a:pt x="7523226" y="2714752"/>
                  </a:lnTo>
                  <a:lnTo>
                    <a:pt x="7516114" y="2714752"/>
                  </a:lnTo>
                  <a:lnTo>
                    <a:pt x="7513320" y="2717546"/>
                  </a:lnTo>
                  <a:lnTo>
                    <a:pt x="7513320" y="2724658"/>
                  </a:lnTo>
                  <a:lnTo>
                    <a:pt x="7516114" y="2727452"/>
                  </a:lnTo>
                  <a:lnTo>
                    <a:pt x="7523226" y="2727452"/>
                  </a:lnTo>
                  <a:lnTo>
                    <a:pt x="7526020" y="2724658"/>
                  </a:lnTo>
                  <a:lnTo>
                    <a:pt x="7526020" y="2717546"/>
                  </a:lnTo>
                  <a:close/>
                </a:path>
                <a:path w="7526020" h="2956560">
                  <a:moveTo>
                    <a:pt x="7526020" y="2692146"/>
                  </a:moveTo>
                  <a:lnTo>
                    <a:pt x="7523226" y="2689352"/>
                  </a:lnTo>
                  <a:lnTo>
                    <a:pt x="7516114" y="2689352"/>
                  </a:lnTo>
                  <a:lnTo>
                    <a:pt x="7513320" y="2692146"/>
                  </a:lnTo>
                  <a:lnTo>
                    <a:pt x="7513320" y="2699131"/>
                  </a:lnTo>
                  <a:lnTo>
                    <a:pt x="7516114" y="2702052"/>
                  </a:lnTo>
                  <a:lnTo>
                    <a:pt x="7523226" y="2702052"/>
                  </a:lnTo>
                  <a:lnTo>
                    <a:pt x="7526020" y="2699131"/>
                  </a:lnTo>
                  <a:lnTo>
                    <a:pt x="7526020" y="2692146"/>
                  </a:lnTo>
                  <a:close/>
                </a:path>
                <a:path w="7526020" h="2956560">
                  <a:moveTo>
                    <a:pt x="7526020" y="2666746"/>
                  </a:moveTo>
                  <a:lnTo>
                    <a:pt x="7523226" y="2663952"/>
                  </a:lnTo>
                  <a:lnTo>
                    <a:pt x="7516114" y="2663952"/>
                  </a:lnTo>
                  <a:lnTo>
                    <a:pt x="7513320" y="2666746"/>
                  </a:lnTo>
                  <a:lnTo>
                    <a:pt x="7513320" y="2673731"/>
                  </a:lnTo>
                  <a:lnTo>
                    <a:pt x="7516114" y="2676652"/>
                  </a:lnTo>
                  <a:lnTo>
                    <a:pt x="7523226" y="2676652"/>
                  </a:lnTo>
                  <a:lnTo>
                    <a:pt x="7526020" y="2673731"/>
                  </a:lnTo>
                  <a:lnTo>
                    <a:pt x="7526020" y="2666746"/>
                  </a:lnTo>
                  <a:close/>
                </a:path>
                <a:path w="7526020" h="2956560">
                  <a:moveTo>
                    <a:pt x="7526020" y="2641346"/>
                  </a:moveTo>
                  <a:lnTo>
                    <a:pt x="7523226" y="2638552"/>
                  </a:lnTo>
                  <a:lnTo>
                    <a:pt x="7516114" y="2638552"/>
                  </a:lnTo>
                  <a:lnTo>
                    <a:pt x="7513320" y="2641346"/>
                  </a:lnTo>
                  <a:lnTo>
                    <a:pt x="7513320" y="2648331"/>
                  </a:lnTo>
                  <a:lnTo>
                    <a:pt x="7516114" y="2651252"/>
                  </a:lnTo>
                  <a:lnTo>
                    <a:pt x="7523226" y="2651252"/>
                  </a:lnTo>
                  <a:lnTo>
                    <a:pt x="7526020" y="2648331"/>
                  </a:lnTo>
                  <a:lnTo>
                    <a:pt x="7526020" y="2641346"/>
                  </a:lnTo>
                  <a:close/>
                </a:path>
                <a:path w="7526020" h="2956560">
                  <a:moveTo>
                    <a:pt x="7526020" y="2615946"/>
                  </a:moveTo>
                  <a:lnTo>
                    <a:pt x="7523226" y="2613025"/>
                  </a:lnTo>
                  <a:lnTo>
                    <a:pt x="7516114" y="2613025"/>
                  </a:lnTo>
                  <a:lnTo>
                    <a:pt x="7513320" y="2615946"/>
                  </a:lnTo>
                  <a:lnTo>
                    <a:pt x="7513320" y="2622931"/>
                  </a:lnTo>
                  <a:lnTo>
                    <a:pt x="7516114" y="2625852"/>
                  </a:lnTo>
                  <a:lnTo>
                    <a:pt x="7523226" y="2625852"/>
                  </a:lnTo>
                  <a:lnTo>
                    <a:pt x="7526020" y="2622931"/>
                  </a:lnTo>
                  <a:lnTo>
                    <a:pt x="7526020" y="2615946"/>
                  </a:lnTo>
                  <a:close/>
                </a:path>
                <a:path w="7526020" h="2956560">
                  <a:moveTo>
                    <a:pt x="7526020" y="2590546"/>
                  </a:moveTo>
                  <a:lnTo>
                    <a:pt x="7523226" y="2587625"/>
                  </a:lnTo>
                  <a:lnTo>
                    <a:pt x="7516114" y="2587625"/>
                  </a:lnTo>
                  <a:lnTo>
                    <a:pt x="7513320" y="2590546"/>
                  </a:lnTo>
                  <a:lnTo>
                    <a:pt x="7513320" y="2597531"/>
                  </a:lnTo>
                  <a:lnTo>
                    <a:pt x="7516114" y="2600325"/>
                  </a:lnTo>
                  <a:lnTo>
                    <a:pt x="7523226" y="2600325"/>
                  </a:lnTo>
                  <a:lnTo>
                    <a:pt x="7526020" y="2597531"/>
                  </a:lnTo>
                  <a:lnTo>
                    <a:pt x="7526020" y="2590546"/>
                  </a:lnTo>
                  <a:close/>
                </a:path>
                <a:path w="7526020" h="2956560">
                  <a:moveTo>
                    <a:pt x="7526020" y="2565146"/>
                  </a:moveTo>
                  <a:lnTo>
                    <a:pt x="7523226" y="2562225"/>
                  </a:lnTo>
                  <a:lnTo>
                    <a:pt x="7516114" y="2562225"/>
                  </a:lnTo>
                  <a:lnTo>
                    <a:pt x="7513320" y="2565146"/>
                  </a:lnTo>
                  <a:lnTo>
                    <a:pt x="7513320" y="2572131"/>
                  </a:lnTo>
                  <a:lnTo>
                    <a:pt x="7516114" y="2574925"/>
                  </a:lnTo>
                  <a:lnTo>
                    <a:pt x="7523226" y="2574925"/>
                  </a:lnTo>
                  <a:lnTo>
                    <a:pt x="7526020" y="2572131"/>
                  </a:lnTo>
                  <a:lnTo>
                    <a:pt x="7526020" y="256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06227" y="5001767"/>
              <a:ext cx="103505" cy="560705"/>
            </a:xfrm>
            <a:custGeom>
              <a:avLst/>
              <a:gdLst/>
              <a:ahLst/>
              <a:cxnLst/>
              <a:rect l="l" t="t" r="r" b="b"/>
              <a:pathLst>
                <a:path w="103504" h="560704">
                  <a:moveTo>
                    <a:pt x="58039" y="112649"/>
                  </a:moveTo>
                  <a:lnTo>
                    <a:pt x="55245" y="109728"/>
                  </a:lnTo>
                  <a:lnTo>
                    <a:pt x="48133" y="109728"/>
                  </a:lnTo>
                  <a:lnTo>
                    <a:pt x="45339" y="112649"/>
                  </a:lnTo>
                  <a:lnTo>
                    <a:pt x="45339" y="119634"/>
                  </a:lnTo>
                  <a:lnTo>
                    <a:pt x="48133" y="122428"/>
                  </a:lnTo>
                  <a:lnTo>
                    <a:pt x="55245" y="122428"/>
                  </a:lnTo>
                  <a:lnTo>
                    <a:pt x="58039" y="119634"/>
                  </a:lnTo>
                  <a:lnTo>
                    <a:pt x="58039" y="112649"/>
                  </a:lnTo>
                  <a:close/>
                </a:path>
                <a:path w="103504" h="560704">
                  <a:moveTo>
                    <a:pt x="58039" y="87249"/>
                  </a:moveTo>
                  <a:lnTo>
                    <a:pt x="55245" y="84328"/>
                  </a:lnTo>
                  <a:lnTo>
                    <a:pt x="48133" y="84328"/>
                  </a:lnTo>
                  <a:lnTo>
                    <a:pt x="45339" y="87249"/>
                  </a:lnTo>
                  <a:lnTo>
                    <a:pt x="45339" y="94234"/>
                  </a:lnTo>
                  <a:lnTo>
                    <a:pt x="48133" y="97028"/>
                  </a:lnTo>
                  <a:lnTo>
                    <a:pt x="55245" y="97028"/>
                  </a:lnTo>
                  <a:lnTo>
                    <a:pt x="58039" y="94234"/>
                  </a:lnTo>
                  <a:lnTo>
                    <a:pt x="58039" y="87249"/>
                  </a:lnTo>
                  <a:close/>
                </a:path>
                <a:path w="103504" h="560704">
                  <a:moveTo>
                    <a:pt x="58039" y="61722"/>
                  </a:moveTo>
                  <a:lnTo>
                    <a:pt x="55245" y="58928"/>
                  </a:lnTo>
                  <a:lnTo>
                    <a:pt x="48133" y="58928"/>
                  </a:lnTo>
                  <a:lnTo>
                    <a:pt x="45339" y="61722"/>
                  </a:lnTo>
                  <a:lnTo>
                    <a:pt x="45339" y="68834"/>
                  </a:lnTo>
                  <a:lnTo>
                    <a:pt x="48133" y="71628"/>
                  </a:lnTo>
                  <a:lnTo>
                    <a:pt x="55245" y="71628"/>
                  </a:lnTo>
                  <a:lnTo>
                    <a:pt x="58039" y="68834"/>
                  </a:lnTo>
                  <a:lnTo>
                    <a:pt x="58039" y="61722"/>
                  </a:lnTo>
                  <a:close/>
                </a:path>
                <a:path w="103504" h="560704">
                  <a:moveTo>
                    <a:pt x="58039" y="36322"/>
                  </a:moveTo>
                  <a:lnTo>
                    <a:pt x="55245" y="33528"/>
                  </a:lnTo>
                  <a:lnTo>
                    <a:pt x="48133" y="33528"/>
                  </a:lnTo>
                  <a:lnTo>
                    <a:pt x="45339" y="36322"/>
                  </a:lnTo>
                  <a:lnTo>
                    <a:pt x="45339" y="43434"/>
                  </a:lnTo>
                  <a:lnTo>
                    <a:pt x="48133" y="46228"/>
                  </a:lnTo>
                  <a:lnTo>
                    <a:pt x="55245" y="46228"/>
                  </a:lnTo>
                  <a:lnTo>
                    <a:pt x="58039" y="43434"/>
                  </a:lnTo>
                  <a:lnTo>
                    <a:pt x="58039" y="36322"/>
                  </a:lnTo>
                  <a:close/>
                </a:path>
                <a:path w="103504" h="560704">
                  <a:moveTo>
                    <a:pt x="103378" y="472059"/>
                  </a:moveTo>
                  <a:lnTo>
                    <a:pt x="102362" y="468249"/>
                  </a:lnTo>
                  <a:lnTo>
                    <a:pt x="96266" y="464693"/>
                  </a:lnTo>
                  <a:lnTo>
                    <a:pt x="92456" y="465709"/>
                  </a:lnTo>
                  <a:lnTo>
                    <a:pt x="58039" y="524751"/>
                  </a:lnTo>
                  <a:lnTo>
                    <a:pt x="58039" y="519176"/>
                  </a:lnTo>
                  <a:lnTo>
                    <a:pt x="55841" y="516978"/>
                  </a:lnTo>
                  <a:lnTo>
                    <a:pt x="55841" y="528485"/>
                  </a:lnTo>
                  <a:lnTo>
                    <a:pt x="51689" y="535559"/>
                  </a:lnTo>
                  <a:lnTo>
                    <a:pt x="47498" y="528447"/>
                  </a:lnTo>
                  <a:lnTo>
                    <a:pt x="48133" y="529082"/>
                  </a:lnTo>
                  <a:lnTo>
                    <a:pt x="55245" y="529082"/>
                  </a:lnTo>
                  <a:lnTo>
                    <a:pt x="55841" y="528485"/>
                  </a:lnTo>
                  <a:lnTo>
                    <a:pt x="55841" y="516978"/>
                  </a:lnTo>
                  <a:lnTo>
                    <a:pt x="55245" y="516382"/>
                  </a:lnTo>
                  <a:lnTo>
                    <a:pt x="48133" y="516382"/>
                  </a:lnTo>
                  <a:lnTo>
                    <a:pt x="45339" y="519176"/>
                  </a:lnTo>
                  <a:lnTo>
                    <a:pt x="45339" y="524764"/>
                  </a:lnTo>
                  <a:lnTo>
                    <a:pt x="10922" y="465709"/>
                  </a:lnTo>
                  <a:lnTo>
                    <a:pt x="7112" y="464693"/>
                  </a:lnTo>
                  <a:lnTo>
                    <a:pt x="1016" y="468249"/>
                  </a:lnTo>
                  <a:lnTo>
                    <a:pt x="0" y="472059"/>
                  </a:lnTo>
                  <a:lnTo>
                    <a:pt x="45339" y="549783"/>
                  </a:lnTo>
                  <a:lnTo>
                    <a:pt x="45339" y="551688"/>
                  </a:lnTo>
                  <a:lnTo>
                    <a:pt x="48006" y="554355"/>
                  </a:lnTo>
                  <a:lnTo>
                    <a:pt x="48006" y="554482"/>
                  </a:lnTo>
                  <a:lnTo>
                    <a:pt x="51689" y="560705"/>
                  </a:lnTo>
                  <a:lnTo>
                    <a:pt x="55245" y="554482"/>
                  </a:lnTo>
                  <a:lnTo>
                    <a:pt x="58039" y="551688"/>
                  </a:lnTo>
                  <a:lnTo>
                    <a:pt x="58039" y="549783"/>
                  </a:lnTo>
                  <a:lnTo>
                    <a:pt x="62623" y="541909"/>
                  </a:lnTo>
                  <a:lnTo>
                    <a:pt x="103378" y="472059"/>
                  </a:lnTo>
                  <a:close/>
                </a:path>
                <a:path w="103504" h="560704">
                  <a:moveTo>
                    <a:pt x="103378" y="88646"/>
                  </a:moveTo>
                  <a:lnTo>
                    <a:pt x="51689" y="0"/>
                  </a:lnTo>
                  <a:lnTo>
                    <a:pt x="0" y="88646"/>
                  </a:lnTo>
                  <a:lnTo>
                    <a:pt x="1016" y="92456"/>
                  </a:lnTo>
                  <a:lnTo>
                    <a:pt x="7112" y="96012"/>
                  </a:lnTo>
                  <a:lnTo>
                    <a:pt x="10922" y="94996"/>
                  </a:lnTo>
                  <a:lnTo>
                    <a:pt x="51689" y="25146"/>
                  </a:lnTo>
                  <a:lnTo>
                    <a:pt x="92456" y="94996"/>
                  </a:lnTo>
                  <a:lnTo>
                    <a:pt x="96266" y="96012"/>
                  </a:lnTo>
                  <a:lnTo>
                    <a:pt x="102362" y="92456"/>
                  </a:lnTo>
                  <a:lnTo>
                    <a:pt x="103378" y="88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3560" y="5344032"/>
              <a:ext cx="4124578" cy="118325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588253" y="5879083"/>
            <a:ext cx="212598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Цифровая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психоло</a:t>
            </a:r>
            <a:r>
              <a:rPr sz="1600" spc="100" dirty="0">
                <a:solidFill>
                  <a:srgbClr val="FFFFFF"/>
                </a:solidFill>
                <a:latin typeface="Yu Gothic UI"/>
                <a:cs typeface="Yu Gothic UI"/>
              </a:rPr>
              <a:t>-</a:t>
            </a:r>
            <a:endParaRPr sz="1600">
              <a:latin typeface="Yu Gothic UI"/>
              <a:cs typeface="Yu Gothic UI"/>
            </a:endParaRPr>
          </a:p>
          <a:p>
            <a:pPr marL="4445" algn="ctr">
              <a:lnSpc>
                <a:spcPct val="100000"/>
              </a:lnSpc>
              <a:spcBef>
                <a:spcPts val="35"/>
              </a:spcBef>
            </a:pP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гическая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2188" y="2660904"/>
            <a:ext cx="4363720" cy="3868420"/>
            <a:chOff x="492188" y="2660904"/>
            <a:chExt cx="4363720" cy="3868420"/>
          </a:xfrm>
        </p:grpSpPr>
        <p:sp>
          <p:nvSpPr>
            <p:cNvPr id="34" name="object 34"/>
            <p:cNvSpPr/>
            <p:nvPr/>
          </p:nvSpPr>
          <p:spPr>
            <a:xfrm>
              <a:off x="2763011" y="2891028"/>
              <a:ext cx="2092960" cy="457200"/>
            </a:xfrm>
            <a:custGeom>
              <a:avLst/>
              <a:gdLst/>
              <a:ahLst/>
              <a:cxnLst/>
              <a:rect l="l" t="t" r="r" b="b"/>
              <a:pathLst>
                <a:path w="2092960" h="457200">
                  <a:moveTo>
                    <a:pt x="20924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92452" y="457200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6164" y="2660904"/>
              <a:ext cx="1947672" cy="8641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5206" y="5769102"/>
              <a:ext cx="1478280" cy="746760"/>
            </a:xfrm>
            <a:custGeom>
              <a:avLst/>
              <a:gdLst/>
              <a:ahLst/>
              <a:cxnLst/>
              <a:rect l="l" t="t" r="r" b="b"/>
              <a:pathLst>
                <a:path w="1478280" h="746759">
                  <a:moveTo>
                    <a:pt x="0" y="124460"/>
                  </a:moveTo>
                  <a:lnTo>
                    <a:pt x="9778" y="76073"/>
                  </a:lnTo>
                  <a:lnTo>
                    <a:pt x="36448" y="36449"/>
                  </a:lnTo>
                  <a:lnTo>
                    <a:pt x="76022" y="9779"/>
                  </a:lnTo>
                  <a:lnTo>
                    <a:pt x="124459" y="0"/>
                  </a:lnTo>
                  <a:lnTo>
                    <a:pt x="1353820" y="0"/>
                  </a:lnTo>
                  <a:lnTo>
                    <a:pt x="1402207" y="9779"/>
                  </a:lnTo>
                  <a:lnTo>
                    <a:pt x="1441831" y="36449"/>
                  </a:lnTo>
                  <a:lnTo>
                    <a:pt x="1468501" y="76073"/>
                  </a:lnTo>
                  <a:lnTo>
                    <a:pt x="1478280" y="124460"/>
                  </a:lnTo>
                  <a:lnTo>
                    <a:pt x="1478280" y="622300"/>
                  </a:lnTo>
                  <a:lnTo>
                    <a:pt x="1468501" y="670737"/>
                  </a:lnTo>
                  <a:lnTo>
                    <a:pt x="1441831" y="710298"/>
                  </a:lnTo>
                  <a:lnTo>
                    <a:pt x="1402207" y="736981"/>
                  </a:lnTo>
                  <a:lnTo>
                    <a:pt x="1353820" y="746760"/>
                  </a:lnTo>
                  <a:lnTo>
                    <a:pt x="124459" y="746760"/>
                  </a:lnTo>
                  <a:lnTo>
                    <a:pt x="76022" y="736981"/>
                  </a:lnTo>
                  <a:lnTo>
                    <a:pt x="36448" y="710298"/>
                  </a:lnTo>
                  <a:lnTo>
                    <a:pt x="9778" y="670737"/>
                  </a:lnTo>
                  <a:lnTo>
                    <a:pt x="0" y="622300"/>
                  </a:lnTo>
                  <a:lnTo>
                    <a:pt x="0" y="1244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82548" y="5980938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800" spc="-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800" spc="-3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72689" y="5766053"/>
            <a:ext cx="2413000" cy="731520"/>
          </a:xfrm>
          <a:custGeom>
            <a:avLst/>
            <a:gdLst/>
            <a:ahLst/>
            <a:cxnLst/>
            <a:rect l="l" t="t" r="r" b="b"/>
            <a:pathLst>
              <a:path w="2413000" h="731520">
                <a:moveTo>
                  <a:pt x="0" y="121919"/>
                </a:moveTo>
                <a:lnTo>
                  <a:pt x="9525" y="74421"/>
                </a:lnTo>
                <a:lnTo>
                  <a:pt x="35687" y="35686"/>
                </a:lnTo>
                <a:lnTo>
                  <a:pt x="74422" y="9524"/>
                </a:lnTo>
                <a:lnTo>
                  <a:pt x="121920" y="0"/>
                </a:lnTo>
                <a:lnTo>
                  <a:pt x="2290572" y="0"/>
                </a:lnTo>
                <a:lnTo>
                  <a:pt x="2338070" y="9524"/>
                </a:lnTo>
                <a:lnTo>
                  <a:pt x="2376805" y="35686"/>
                </a:lnTo>
                <a:lnTo>
                  <a:pt x="2402967" y="74421"/>
                </a:lnTo>
                <a:lnTo>
                  <a:pt x="2412492" y="121919"/>
                </a:lnTo>
                <a:lnTo>
                  <a:pt x="2412492" y="609599"/>
                </a:lnTo>
                <a:lnTo>
                  <a:pt x="2402967" y="657059"/>
                </a:lnTo>
                <a:lnTo>
                  <a:pt x="2376805" y="695807"/>
                </a:lnTo>
                <a:lnTo>
                  <a:pt x="2338070" y="721944"/>
                </a:lnTo>
                <a:lnTo>
                  <a:pt x="2290572" y="731519"/>
                </a:lnTo>
                <a:lnTo>
                  <a:pt x="121920" y="731519"/>
                </a:lnTo>
                <a:lnTo>
                  <a:pt x="74422" y="721944"/>
                </a:lnTo>
                <a:lnTo>
                  <a:pt x="35687" y="695807"/>
                </a:lnTo>
                <a:lnTo>
                  <a:pt x="9525" y="657059"/>
                </a:lnTo>
                <a:lnTo>
                  <a:pt x="0" y="609599"/>
                </a:lnTo>
                <a:lnTo>
                  <a:pt x="0" y="121919"/>
                </a:lnTo>
                <a:close/>
              </a:path>
            </a:pathLst>
          </a:custGeom>
          <a:ln w="25908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63189" y="5867145"/>
            <a:ext cx="19932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5"/>
              </a:spcBef>
            </a:pP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Конструктор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spc="1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600" spc="18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600" spc="17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spc="15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600" spc="15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600" spc="17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600" spc="185" dirty="0">
                <a:solidFill>
                  <a:srgbClr val="FFFFFF"/>
                </a:solidFill>
                <a:latin typeface="Tahoma"/>
                <a:cs typeface="Tahoma"/>
              </a:rPr>
              <a:t>ци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6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6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spc="-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2305" y="3438905"/>
            <a:ext cx="13111480" cy="3999229"/>
          </a:xfrm>
          <a:custGeom>
            <a:avLst/>
            <a:gdLst/>
            <a:ahLst/>
            <a:cxnLst/>
            <a:rect l="l" t="t" r="r" b="b"/>
            <a:pathLst>
              <a:path w="13111480" h="3999229">
                <a:moveTo>
                  <a:pt x="0" y="666495"/>
                </a:moveTo>
                <a:lnTo>
                  <a:pt x="1676" y="618870"/>
                </a:lnTo>
                <a:lnTo>
                  <a:pt x="6616" y="572261"/>
                </a:lnTo>
                <a:lnTo>
                  <a:pt x="14719" y="526541"/>
                </a:lnTo>
                <a:lnTo>
                  <a:pt x="25869" y="481964"/>
                </a:lnTo>
                <a:lnTo>
                  <a:pt x="39954" y="438657"/>
                </a:lnTo>
                <a:lnTo>
                  <a:pt x="56857" y="396747"/>
                </a:lnTo>
                <a:lnTo>
                  <a:pt x="76466" y="356234"/>
                </a:lnTo>
                <a:lnTo>
                  <a:pt x="98679" y="317372"/>
                </a:lnTo>
                <a:lnTo>
                  <a:pt x="123367" y="280161"/>
                </a:lnTo>
                <a:lnTo>
                  <a:pt x="150431" y="244728"/>
                </a:lnTo>
                <a:lnTo>
                  <a:pt x="179743" y="211200"/>
                </a:lnTo>
                <a:lnTo>
                  <a:pt x="211201" y="179704"/>
                </a:lnTo>
                <a:lnTo>
                  <a:pt x="244690" y="150494"/>
                </a:lnTo>
                <a:lnTo>
                  <a:pt x="280098" y="123443"/>
                </a:lnTo>
                <a:lnTo>
                  <a:pt x="317322" y="98678"/>
                </a:lnTo>
                <a:lnTo>
                  <a:pt x="356222" y="76453"/>
                </a:lnTo>
                <a:lnTo>
                  <a:pt x="396709" y="56895"/>
                </a:lnTo>
                <a:lnTo>
                  <a:pt x="438670" y="40004"/>
                </a:lnTo>
                <a:lnTo>
                  <a:pt x="481977" y="25907"/>
                </a:lnTo>
                <a:lnTo>
                  <a:pt x="526529" y="14731"/>
                </a:lnTo>
                <a:lnTo>
                  <a:pt x="572211" y="6603"/>
                </a:lnTo>
                <a:lnTo>
                  <a:pt x="618909" y="1650"/>
                </a:lnTo>
                <a:lnTo>
                  <a:pt x="666508" y="0"/>
                </a:lnTo>
                <a:lnTo>
                  <a:pt x="12444476" y="0"/>
                </a:lnTo>
                <a:lnTo>
                  <a:pt x="12492101" y="1650"/>
                </a:lnTo>
                <a:lnTo>
                  <a:pt x="12538710" y="6603"/>
                </a:lnTo>
                <a:lnTo>
                  <a:pt x="12584430" y="14731"/>
                </a:lnTo>
                <a:lnTo>
                  <a:pt x="12629007" y="25907"/>
                </a:lnTo>
                <a:lnTo>
                  <a:pt x="12672314" y="40004"/>
                </a:lnTo>
                <a:lnTo>
                  <a:pt x="12714224" y="56895"/>
                </a:lnTo>
                <a:lnTo>
                  <a:pt x="12754737" y="76453"/>
                </a:lnTo>
                <a:lnTo>
                  <a:pt x="12793599" y="98678"/>
                </a:lnTo>
                <a:lnTo>
                  <a:pt x="12830810" y="123443"/>
                </a:lnTo>
                <a:lnTo>
                  <a:pt x="12866242" y="150494"/>
                </a:lnTo>
                <a:lnTo>
                  <a:pt x="12899771" y="179704"/>
                </a:lnTo>
                <a:lnTo>
                  <a:pt x="12931267" y="211200"/>
                </a:lnTo>
                <a:lnTo>
                  <a:pt x="12960477" y="244728"/>
                </a:lnTo>
                <a:lnTo>
                  <a:pt x="12987528" y="280161"/>
                </a:lnTo>
                <a:lnTo>
                  <a:pt x="13012292" y="317372"/>
                </a:lnTo>
                <a:lnTo>
                  <a:pt x="13034517" y="356234"/>
                </a:lnTo>
                <a:lnTo>
                  <a:pt x="13054076" y="396747"/>
                </a:lnTo>
                <a:lnTo>
                  <a:pt x="13070967" y="438657"/>
                </a:lnTo>
                <a:lnTo>
                  <a:pt x="13085064" y="481964"/>
                </a:lnTo>
                <a:lnTo>
                  <a:pt x="13096240" y="526541"/>
                </a:lnTo>
                <a:lnTo>
                  <a:pt x="13104367" y="572261"/>
                </a:lnTo>
                <a:lnTo>
                  <a:pt x="13109321" y="618870"/>
                </a:lnTo>
                <a:lnTo>
                  <a:pt x="13110972" y="666495"/>
                </a:lnTo>
                <a:lnTo>
                  <a:pt x="13110972" y="3332467"/>
                </a:lnTo>
                <a:lnTo>
                  <a:pt x="13109321" y="3380066"/>
                </a:lnTo>
                <a:lnTo>
                  <a:pt x="13104367" y="3426764"/>
                </a:lnTo>
                <a:lnTo>
                  <a:pt x="13096240" y="3472446"/>
                </a:lnTo>
                <a:lnTo>
                  <a:pt x="13085064" y="3516998"/>
                </a:lnTo>
                <a:lnTo>
                  <a:pt x="13070967" y="3560305"/>
                </a:lnTo>
                <a:lnTo>
                  <a:pt x="13054076" y="3602253"/>
                </a:lnTo>
                <a:lnTo>
                  <a:pt x="13034517" y="3642741"/>
                </a:lnTo>
                <a:lnTo>
                  <a:pt x="13012292" y="3681653"/>
                </a:lnTo>
                <a:lnTo>
                  <a:pt x="12987528" y="3718864"/>
                </a:lnTo>
                <a:lnTo>
                  <a:pt x="12960477" y="3754272"/>
                </a:lnTo>
                <a:lnTo>
                  <a:pt x="12931267" y="3787775"/>
                </a:lnTo>
                <a:lnTo>
                  <a:pt x="12899771" y="3819232"/>
                </a:lnTo>
                <a:lnTo>
                  <a:pt x="12866242" y="3848544"/>
                </a:lnTo>
                <a:lnTo>
                  <a:pt x="12830810" y="3875608"/>
                </a:lnTo>
                <a:lnTo>
                  <a:pt x="12793599" y="3900296"/>
                </a:lnTo>
                <a:lnTo>
                  <a:pt x="12754737" y="3922496"/>
                </a:lnTo>
                <a:lnTo>
                  <a:pt x="12714224" y="3942118"/>
                </a:lnTo>
                <a:lnTo>
                  <a:pt x="12672314" y="3959021"/>
                </a:lnTo>
                <a:lnTo>
                  <a:pt x="12629007" y="3973093"/>
                </a:lnTo>
                <a:lnTo>
                  <a:pt x="12584430" y="3984243"/>
                </a:lnTo>
                <a:lnTo>
                  <a:pt x="12538710" y="3992359"/>
                </a:lnTo>
                <a:lnTo>
                  <a:pt x="12492101" y="3997299"/>
                </a:lnTo>
                <a:lnTo>
                  <a:pt x="12444476" y="3998972"/>
                </a:lnTo>
                <a:lnTo>
                  <a:pt x="666508" y="3998972"/>
                </a:lnTo>
                <a:lnTo>
                  <a:pt x="618909" y="3997299"/>
                </a:lnTo>
                <a:lnTo>
                  <a:pt x="572211" y="3992359"/>
                </a:lnTo>
                <a:lnTo>
                  <a:pt x="526529" y="3984243"/>
                </a:lnTo>
                <a:lnTo>
                  <a:pt x="481977" y="3973093"/>
                </a:lnTo>
                <a:lnTo>
                  <a:pt x="438670" y="3959021"/>
                </a:lnTo>
                <a:lnTo>
                  <a:pt x="396709" y="3942118"/>
                </a:lnTo>
                <a:lnTo>
                  <a:pt x="356222" y="3922496"/>
                </a:lnTo>
                <a:lnTo>
                  <a:pt x="317322" y="3900296"/>
                </a:lnTo>
                <a:lnTo>
                  <a:pt x="280098" y="3875608"/>
                </a:lnTo>
                <a:lnTo>
                  <a:pt x="244690" y="3848544"/>
                </a:lnTo>
                <a:lnTo>
                  <a:pt x="211201" y="3819232"/>
                </a:lnTo>
                <a:lnTo>
                  <a:pt x="179743" y="3787775"/>
                </a:lnTo>
                <a:lnTo>
                  <a:pt x="150431" y="3754272"/>
                </a:lnTo>
                <a:lnTo>
                  <a:pt x="123367" y="3718864"/>
                </a:lnTo>
                <a:lnTo>
                  <a:pt x="98679" y="3681653"/>
                </a:lnTo>
                <a:lnTo>
                  <a:pt x="76466" y="3642741"/>
                </a:lnTo>
                <a:lnTo>
                  <a:pt x="56857" y="3602253"/>
                </a:lnTo>
                <a:lnTo>
                  <a:pt x="39954" y="3560305"/>
                </a:lnTo>
                <a:lnTo>
                  <a:pt x="25869" y="3516998"/>
                </a:lnTo>
                <a:lnTo>
                  <a:pt x="14719" y="3472446"/>
                </a:lnTo>
                <a:lnTo>
                  <a:pt x="6616" y="3426764"/>
                </a:lnTo>
                <a:lnTo>
                  <a:pt x="1676" y="3380066"/>
                </a:lnTo>
                <a:lnTo>
                  <a:pt x="0" y="3332467"/>
                </a:lnTo>
                <a:lnTo>
                  <a:pt x="0" y="666495"/>
                </a:lnTo>
                <a:close/>
              </a:path>
            </a:pathLst>
          </a:custGeom>
          <a:ln w="25908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395340" y="6805980"/>
            <a:ext cx="2634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4770" y="5379211"/>
            <a:ext cx="102996" cy="35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467" y="7738"/>
            <a:ext cx="4187064" cy="36330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99046" y="4028681"/>
            <a:ext cx="2138061" cy="35303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5301" y="0"/>
            <a:ext cx="4184650" cy="3674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92205" y="1777"/>
            <a:ext cx="2144902" cy="368172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61557" y="3994528"/>
            <a:ext cx="6797040" cy="3564890"/>
            <a:chOff x="6361557" y="3994528"/>
            <a:chExt cx="6797040" cy="356489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3235" y="3997459"/>
              <a:ext cx="4154769" cy="35615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1557" y="3994528"/>
              <a:ext cx="4078859" cy="35645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75192" y="4002022"/>
              <a:ext cx="4383023" cy="355701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3819" y="50038"/>
            <a:ext cx="5607050" cy="1457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ФГИС</a:t>
            </a:r>
            <a:r>
              <a:rPr sz="4000" b="1" spc="20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«Моя</a:t>
            </a:r>
            <a:r>
              <a:rPr sz="4000" b="1" spc="25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4000" b="1" spc="8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школа»</a:t>
            </a:r>
            <a:endParaRPr sz="4000" dirty="0">
              <a:solidFill>
                <a:schemeClr val="accent6">
                  <a:lumMod val="75000"/>
                </a:schemeClr>
              </a:solidFill>
              <a:latin typeface="Georgia"/>
              <a:cs typeface="Georgia"/>
            </a:endParaRPr>
          </a:p>
          <a:p>
            <a:pPr marL="12700" marR="849630" algn="just">
              <a:lnSpc>
                <a:spcPct val="101299"/>
              </a:lnSpc>
              <a:spcBef>
                <a:spcPts val="100"/>
              </a:spcBef>
            </a:pPr>
            <a:r>
              <a:rPr sz="1800" b="1" spc="24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единая </a:t>
            </a:r>
            <a:r>
              <a:rPr sz="1800" b="1" spc="19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витрина </a:t>
            </a:r>
            <a:r>
              <a:rPr sz="1800" b="1" spc="19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данных </a:t>
            </a:r>
            <a:r>
              <a:rPr sz="1800" b="1" spc="18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для </a:t>
            </a:r>
            <a:r>
              <a:rPr sz="1800" b="1" spc="18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16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учителя, </a:t>
            </a:r>
            <a:r>
              <a:rPr sz="1800" b="1" spc="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ученика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sz="1800" b="1" spc="24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родителя </a:t>
            </a:r>
            <a:r>
              <a:rPr sz="1800" b="1" spc="-58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800" b="1" spc="-3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части</a:t>
            </a:r>
            <a:r>
              <a:rPr sz="1800" b="1" spc="-1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доступа</a:t>
            </a:r>
            <a:r>
              <a:rPr sz="1800" b="1" spc="-5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к:</a:t>
            </a:r>
            <a:endParaRPr sz="18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987" y="2744723"/>
            <a:ext cx="419100" cy="4119879"/>
            <a:chOff x="665987" y="2744723"/>
            <a:chExt cx="419100" cy="4119879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563" y="2744723"/>
              <a:ext cx="382523" cy="3017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987" y="3767327"/>
              <a:ext cx="382524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987" y="4925567"/>
              <a:ext cx="382524" cy="3017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79" y="6560820"/>
              <a:ext cx="382523" cy="3032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8773" y="3018281"/>
              <a:ext cx="12065" cy="3814445"/>
            </a:xfrm>
            <a:custGeom>
              <a:avLst/>
              <a:gdLst/>
              <a:ahLst/>
              <a:cxnLst/>
              <a:rect l="l" t="t" r="r" b="b"/>
              <a:pathLst>
                <a:path w="12065" h="3814445">
                  <a:moveTo>
                    <a:pt x="11937" y="0"/>
                  </a:moveTo>
                  <a:lnTo>
                    <a:pt x="0" y="3814305"/>
                  </a:lnTo>
                </a:path>
              </a:pathLst>
            </a:custGeom>
            <a:ln w="28954">
              <a:solidFill>
                <a:srgbClr val="2F356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06449" y="2306192"/>
            <a:ext cx="5627370" cy="4726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40"/>
              </a:spcBef>
            </a:pPr>
            <a:r>
              <a:rPr sz="2400" spc="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п</a:t>
            </a:r>
            <a:r>
              <a:rPr sz="2400" spc="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1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но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38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6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2400" spc="1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-1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з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9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9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ь</a:t>
            </a:r>
            <a:r>
              <a:rPr sz="2400" spc="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3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  </a:t>
            </a: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п</a:t>
            </a:r>
            <a:r>
              <a:rPr sz="2400" spc="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6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ь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но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4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к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</a:p>
          <a:p>
            <a:pPr marL="12700">
              <a:lnSpc>
                <a:spcPts val="2435"/>
              </a:lnSpc>
            </a:pP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(РЭШ,Иннополис</a:t>
            </a: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)</a:t>
            </a:r>
            <a:endParaRPr sz="24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ts val="2690"/>
              </a:lnSpc>
              <a:spcBef>
                <a:spcPts val="1525"/>
              </a:spcBef>
            </a:pP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расписанию,домашним</a:t>
            </a:r>
            <a:r>
              <a:rPr sz="2400" spc="-8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заданиям,</a:t>
            </a:r>
            <a:endParaRPr sz="2400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ts val="2690"/>
              </a:lnSpc>
            </a:pPr>
            <a:r>
              <a:rPr sz="2400" spc="5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4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ц</a:t>
            </a:r>
            <a:r>
              <a:rPr sz="2400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к</a:t>
            </a:r>
            <a:r>
              <a:rPr sz="2400" spc="-9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,</a:t>
            </a:r>
            <a:r>
              <a:rPr sz="2400" spc="-6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ж</a:t>
            </a:r>
            <a:r>
              <a:rPr sz="2400" spc="-1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1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4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и</a:t>
            </a:r>
            <a:r>
              <a:rPr sz="2400" spc="14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т</a:t>
            </a:r>
            <a:r>
              <a:rPr sz="2400" spc="-5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.</a:t>
            </a:r>
            <a:r>
              <a:rPr sz="2400" spc="-6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п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.</a:t>
            </a:r>
          </a:p>
          <a:p>
            <a:pPr marL="12700" marR="807720">
              <a:lnSpc>
                <a:spcPct val="87000"/>
              </a:lnSpc>
              <a:spcBef>
                <a:spcPts val="2200"/>
              </a:spcBef>
            </a:pPr>
            <a:r>
              <a:rPr sz="2400" spc="-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документам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с 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возможностью </a:t>
            </a:r>
            <a:r>
              <a:rPr sz="2400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0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к</a:t>
            </a:r>
            <a:r>
              <a:rPr sz="2400" spc="-1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1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я</a:t>
            </a:r>
            <a:r>
              <a:rPr sz="2400" spc="-29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114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но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й  </a:t>
            </a:r>
            <a:r>
              <a:rPr sz="2400" spc="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2400" spc="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114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ы</a:t>
            </a:r>
            <a:r>
              <a:rPr sz="2400" spc="-36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24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ж</a:t>
            </a:r>
            <a:r>
              <a:rPr sz="2400" spc="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2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й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2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в 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отечественном</a:t>
            </a:r>
            <a:r>
              <a:rPr sz="2400" spc="-8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офисном</a:t>
            </a:r>
          </a:p>
          <a:p>
            <a:pPr marL="12700">
              <a:lnSpc>
                <a:spcPts val="2510"/>
              </a:lnSpc>
            </a:pPr>
            <a:r>
              <a:rPr sz="2400" spc="5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программном</a:t>
            </a:r>
            <a:r>
              <a:rPr sz="2400" spc="-8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обеспечении</a:t>
            </a:r>
            <a:endParaRPr sz="2400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marL="19685" marR="895985">
              <a:lnSpc>
                <a:spcPts val="2510"/>
              </a:lnSpc>
              <a:spcBef>
                <a:spcPts val="2315"/>
              </a:spcBef>
            </a:pPr>
            <a:r>
              <a:rPr sz="2400" spc="-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видеоконференцсвязи,</a:t>
            </a:r>
            <a:r>
              <a:rPr sz="2400" spc="3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чатам </a:t>
            </a:r>
            <a:r>
              <a:rPr sz="2400" spc="-8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3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2400" spc="-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з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27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45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«</a:t>
            </a:r>
            <a:r>
              <a:rPr sz="2400" spc="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ф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1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-15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1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sz="2400" spc="-7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091" y="267969"/>
            <a:ext cx="6126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Государственные</a:t>
            </a:r>
            <a:r>
              <a:rPr sz="2400" b="1" spc="-30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цифровые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сервисы</a:t>
            </a:r>
            <a:endParaRPr sz="2400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232" y="1466087"/>
            <a:ext cx="5811392" cy="53119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7255" y="2884182"/>
            <a:ext cx="3137407" cy="980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617" y="727963"/>
            <a:ext cx="6665595" cy="6509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ФГИС</a:t>
            </a:r>
            <a:r>
              <a:rPr sz="2200" b="1" spc="-5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«МОЯ</a:t>
            </a:r>
            <a:r>
              <a:rPr sz="2200" b="1" spc="-5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ШКОЛА»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4"/>
              </a:rPr>
              <a:t>https://myschool.edu.ru</a:t>
            </a:r>
            <a:endParaRPr sz="1800" dirty="0">
              <a:latin typeface="Arial"/>
              <a:cs typeface="Arial"/>
            </a:endParaRPr>
          </a:p>
          <a:p>
            <a:pPr marL="12700" marR="464820">
              <a:lnSpc>
                <a:spcPct val="100000"/>
              </a:lnSpc>
              <a:spcBef>
                <a:spcPts val="1405"/>
              </a:spcBef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1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сентября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2022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 err="1" smtClean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работает</a:t>
            </a:r>
            <a:r>
              <a:rPr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единый</a:t>
            </a:r>
            <a:r>
              <a:rPr sz="18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доступ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 </a:t>
            </a:r>
            <a:r>
              <a:rPr sz="1800" spc="-1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сервисам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цифровым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учебным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материалам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учеников,</a:t>
            </a:r>
            <a:r>
              <a:rPr sz="1800" spc="1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родителей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учителей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ФГИС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«Моя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школа»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</a:p>
          <a:p>
            <a:pPr marL="12700" marR="3284854">
              <a:lnSpc>
                <a:spcPct val="100000"/>
              </a:lnSpc>
              <a:spcBef>
                <a:spcPts val="1615"/>
              </a:spcBef>
            </a:pPr>
            <a:r>
              <a:rPr sz="1500" b="1" spc="-20" dirty="0">
                <a:solidFill>
                  <a:srgbClr val="001F5F"/>
                </a:solidFill>
                <a:latin typeface="Arial"/>
                <a:cs typeface="Arial"/>
              </a:rPr>
              <a:t>Доступ</a:t>
            </a:r>
            <a:r>
              <a:rPr sz="15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5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1F5F"/>
                </a:solidFill>
                <a:latin typeface="Arial"/>
                <a:cs typeface="Arial"/>
              </a:rPr>
              <a:t>образовательному </a:t>
            </a:r>
            <a:r>
              <a:rPr sz="15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Arial"/>
                <a:cs typeface="Arial"/>
              </a:rPr>
              <a:t>сервису</a:t>
            </a:r>
            <a:r>
              <a:rPr sz="15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1F5F"/>
                </a:solidFill>
                <a:latin typeface="Arial"/>
                <a:cs typeface="Arial"/>
              </a:rPr>
              <a:t>быть</a:t>
            </a:r>
            <a:r>
              <a:rPr sz="15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001F5F"/>
                </a:solidFill>
                <a:latin typeface="Arial"/>
                <a:cs typeface="Arial"/>
              </a:rPr>
              <a:t>осуществлен</a:t>
            </a:r>
            <a:r>
              <a:rPr sz="15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1500" b="1" spc="-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1F5F"/>
                </a:solidFill>
                <a:latin typeface="Arial"/>
                <a:cs typeface="Arial"/>
              </a:rPr>
              <a:t>помощью</a:t>
            </a:r>
            <a:r>
              <a:rPr sz="1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1F5F"/>
                </a:solidFill>
                <a:latin typeface="Arial"/>
                <a:cs typeface="Arial"/>
              </a:rPr>
              <a:t>портала</a:t>
            </a:r>
            <a:r>
              <a:rPr sz="15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001F5F"/>
                </a:solidFill>
                <a:latin typeface="Arial"/>
                <a:cs typeface="Arial"/>
              </a:rPr>
              <a:t>Госуслуг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Arial"/>
              <a:cs typeface="Arial"/>
            </a:endParaRPr>
          </a:p>
          <a:p>
            <a:pPr marL="22860" marR="207010">
              <a:lnSpc>
                <a:spcPts val="2600"/>
              </a:lnSpc>
            </a:pPr>
            <a:r>
              <a:rPr sz="2000" b="1" spc="-5" dirty="0">
                <a:latin typeface="Arial"/>
                <a:cs typeface="Arial"/>
              </a:rPr>
              <a:t>Единая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витрина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данных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для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учителя,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ученика </a:t>
            </a:r>
            <a:r>
              <a:rPr sz="2000" b="1" spc="-5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родителя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в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части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доступа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к:</a:t>
            </a:r>
            <a:endParaRPr sz="2000" dirty="0">
              <a:latin typeface="Arial"/>
              <a:cs typeface="Arial"/>
            </a:endParaRPr>
          </a:p>
          <a:p>
            <a:pPr marL="1226820" indent="-31750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122745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проверенному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образовательному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</a:p>
          <a:p>
            <a:pPr marL="1226820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воспитательному контенту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</a:p>
          <a:p>
            <a:pPr marL="1226820" marR="137795" indent="-317500">
              <a:lnSpc>
                <a:spcPct val="100000"/>
              </a:lnSpc>
              <a:buFont typeface="Wingdings"/>
              <a:buChar char=""/>
              <a:tabLst>
                <a:tab pos="1227455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расписанию, </a:t>
            </a:r>
            <a:r>
              <a:rPr sz="2000" spc="-25" dirty="0">
                <a:latin typeface="Microsoft Sans Serif"/>
                <a:cs typeface="Microsoft Sans Serif"/>
              </a:rPr>
              <a:t>домашним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заданиям,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оценкам, </a:t>
            </a:r>
            <a:r>
              <a:rPr sz="2000" spc="-25" dirty="0">
                <a:latin typeface="Microsoft Sans Serif"/>
                <a:cs typeface="Microsoft Sans Serif"/>
              </a:rPr>
              <a:t> журналу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т.п.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</a:p>
          <a:p>
            <a:pPr marL="1226820" marR="5080" indent="-317500">
              <a:lnSpc>
                <a:spcPct val="100000"/>
              </a:lnSpc>
              <a:buFont typeface="Wingdings"/>
              <a:buChar char=""/>
              <a:tabLst>
                <a:tab pos="1227455" algn="l"/>
              </a:tabLst>
            </a:pPr>
            <a:r>
              <a:rPr sz="2000" spc="-40" dirty="0">
                <a:latin typeface="Microsoft Sans Serif"/>
                <a:cs typeface="Microsoft Sans Serif"/>
              </a:rPr>
              <a:t>документам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возможностью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редактирования </a:t>
            </a:r>
            <a:r>
              <a:rPr sz="2000" spc="-20" dirty="0">
                <a:latin typeface="Microsoft Sans Serif"/>
                <a:cs typeface="Microsoft Sans Serif"/>
              </a:rPr>
              <a:t> и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совместной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работы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режиме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онлайн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отечественном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офисном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программном </a:t>
            </a:r>
            <a:r>
              <a:rPr sz="2000" spc="-25" dirty="0">
                <a:latin typeface="Microsoft Sans Serif"/>
                <a:cs typeface="Microsoft Sans Serif"/>
              </a:rPr>
              <a:t> обеспечении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</a:p>
          <a:p>
            <a:pPr marL="1226820" indent="-317500">
              <a:lnSpc>
                <a:spcPct val="100000"/>
              </a:lnSpc>
              <a:buFont typeface="Wingdings"/>
              <a:buChar char=""/>
              <a:tabLst>
                <a:tab pos="122745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видеоконференцсвязи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базе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«Сферума»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263" y="4696409"/>
            <a:ext cx="463245" cy="3463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439" y="5321223"/>
            <a:ext cx="330822" cy="4328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510" y="5912700"/>
            <a:ext cx="330822" cy="4314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3283" y="6601891"/>
            <a:ext cx="348856" cy="41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79295" cy="2566670"/>
          </a:xfrm>
          <a:custGeom>
            <a:avLst/>
            <a:gdLst/>
            <a:ahLst/>
            <a:cxnLst/>
            <a:rect l="l" t="t" r="r" b="b"/>
            <a:pathLst>
              <a:path w="1979295" h="2566670">
                <a:moveTo>
                  <a:pt x="1978747" y="0"/>
                </a:moveTo>
                <a:lnTo>
                  <a:pt x="0" y="0"/>
                </a:lnTo>
                <a:lnTo>
                  <a:pt x="0" y="2566173"/>
                </a:lnTo>
                <a:lnTo>
                  <a:pt x="1978747" y="0"/>
                </a:lnTo>
                <a:close/>
              </a:path>
            </a:pathLst>
          </a:custGeom>
          <a:solidFill>
            <a:srgbClr val="2F3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66956" y="4957445"/>
            <a:ext cx="1969770" cy="2559050"/>
          </a:xfrm>
          <a:custGeom>
            <a:avLst/>
            <a:gdLst/>
            <a:ahLst/>
            <a:cxnLst/>
            <a:rect l="l" t="t" r="r" b="b"/>
            <a:pathLst>
              <a:path w="1969769" h="2559050">
                <a:moveTo>
                  <a:pt x="1964308" y="0"/>
                </a:moveTo>
                <a:lnTo>
                  <a:pt x="0" y="2559039"/>
                </a:lnTo>
                <a:lnTo>
                  <a:pt x="1969389" y="2559039"/>
                </a:lnTo>
                <a:lnTo>
                  <a:pt x="1969389" y="13208"/>
                </a:lnTo>
                <a:lnTo>
                  <a:pt x="1964308" y="0"/>
                </a:lnTo>
                <a:close/>
              </a:path>
            </a:pathLst>
          </a:custGeom>
          <a:solidFill>
            <a:srgbClr val="2F3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27" y="1114425"/>
            <a:ext cx="12543473" cy="2209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2563" y="5018023"/>
            <a:ext cx="110013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«Российская электронная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школа»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 полный школьный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курс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уроков от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лучших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учителей России; </a:t>
            </a:r>
            <a:r>
              <a:rPr sz="2000" b="1" spc="-4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информационно-образовательная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среда,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объединяющая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ученика,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учителя,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родителя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12800" marR="800100" algn="ctr">
              <a:lnSpc>
                <a:spcPct val="100000"/>
              </a:lnSpc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открывающая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равный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доступ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качественному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общему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образованию</a:t>
            </a:r>
            <a:r>
              <a:rPr sz="20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независимо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от </a:t>
            </a:r>
            <a:r>
              <a:rPr sz="2000" b="1" spc="-43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социокультурных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условий.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112" y="703325"/>
            <a:ext cx="6926987" cy="54829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625" algn="just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>
                <a:latin typeface="Tahoma"/>
                <a:cs typeface="Tahoma"/>
              </a:rPr>
              <a:t>«</a:t>
            </a:r>
            <a:r>
              <a:rPr sz="2800" spc="-10" dirty="0" err="1" smtClean="0">
                <a:latin typeface="Tahoma"/>
                <a:cs typeface="Tahoma"/>
              </a:rPr>
              <a:t>Проект</a:t>
            </a:r>
            <a:r>
              <a:rPr lang="en-US" sz="2800" spc="-10" dirty="0" smtClean="0">
                <a:latin typeface="Tahoma"/>
                <a:cs typeface="Tahoma"/>
              </a:rPr>
              <a:t> </a:t>
            </a:r>
            <a:r>
              <a:rPr lang="ru-RU" sz="2800" spc="-10" dirty="0" smtClean="0">
                <a:latin typeface="Tahoma"/>
                <a:cs typeface="Tahoma"/>
              </a:rPr>
              <a:t>«Современная образовательная среда»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позволит </a:t>
            </a:r>
            <a:r>
              <a:rPr sz="2800" spc="-5" dirty="0">
                <a:latin typeface="Tahoma"/>
                <a:cs typeface="Tahoma"/>
              </a:rPr>
              <a:t>обеспечить обновление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содержания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образования,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дав</a:t>
            </a:r>
            <a:r>
              <a:rPr lang="ru-RU" sz="2800" spc="-10" dirty="0">
                <a:latin typeface="Tahoma"/>
                <a:cs typeface="Tahoma"/>
              </a:rPr>
              <a:t> </a:t>
            </a:r>
            <a:r>
              <a:rPr sz="2800" spc="-5" dirty="0" err="1">
                <a:latin typeface="Tahoma"/>
                <a:cs typeface="Tahoma"/>
              </a:rPr>
              <a:t>возможность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учащимся </a:t>
            </a:r>
            <a:r>
              <a:rPr sz="2800" spc="-5" dirty="0">
                <a:latin typeface="Tahoma"/>
                <a:cs typeface="Tahoma"/>
              </a:rPr>
              <a:t>свободно и в </a:t>
            </a:r>
            <a:r>
              <a:rPr sz="2800" dirty="0">
                <a:latin typeface="Tahoma"/>
                <a:cs typeface="Tahoma"/>
              </a:rPr>
              <a:t>то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же время безопасно ориентироваться в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цифровом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пространстве.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Tahoma"/>
                <a:cs typeface="Tahoma"/>
              </a:rPr>
              <a:t>Благодаря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проекту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у родителей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появится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больше возможностей </a:t>
            </a:r>
            <a:r>
              <a:rPr sz="2800" spc="-10" dirty="0">
                <a:latin typeface="Tahoma"/>
                <a:cs typeface="Tahoma"/>
              </a:rPr>
              <a:t>изучать </a:t>
            </a:r>
            <a:r>
              <a:rPr sz="2800" spc="-5" dirty="0">
                <a:latin typeface="Tahoma"/>
                <a:cs typeface="Tahoma"/>
              </a:rPr>
              <a:t>интересы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и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способности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своего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ребенка.</a:t>
            </a:r>
            <a:endParaRPr sz="2800" dirty="0">
              <a:latin typeface="Tahoma"/>
              <a:cs typeface="Tahoma"/>
            </a:endParaRPr>
          </a:p>
          <a:p>
            <a:pPr marL="12700" marR="75882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ahoma"/>
                <a:cs typeface="Tahoma"/>
              </a:rPr>
              <a:t>Для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педагогов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цифровизация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снизит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административную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нагрузку»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228600" algn="r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(Васильева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О.Ю.,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министр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просвещения </a:t>
            </a:r>
            <a:r>
              <a:rPr sz="2000" spc="-8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РФ)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0701" y="0"/>
            <a:ext cx="5260848" cy="756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6600" cy="756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409" y="675259"/>
            <a:ext cx="46031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 dirty="0">
                <a:solidFill>
                  <a:srgbClr val="000000"/>
                </a:solidFill>
                <a:latin typeface="Calibri"/>
                <a:cs typeface="Calibri"/>
              </a:rPr>
              <a:t>https://obr.nd.ru/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772" y="1524761"/>
            <a:ext cx="12129642" cy="603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334467"/>
            <a:ext cx="11132185" cy="14490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5330"/>
              </a:lnSpc>
              <a:spcBef>
                <a:spcPts val="735"/>
              </a:spcBef>
            </a:pPr>
            <a:r>
              <a:rPr sz="4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https://learningapps.org/index.php?overvie </a:t>
            </a:r>
            <a:r>
              <a:rPr sz="4900" spc="-10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w&amp;s=&amp;category=0&amp;tool</a:t>
            </a:r>
            <a:r>
              <a:rPr sz="4900" spc="-5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328" y="2013203"/>
            <a:ext cx="11624056" cy="554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577" y="675259"/>
            <a:ext cx="49606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http://rebus1.com/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72308"/>
            <a:ext cx="13147929" cy="609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413715"/>
            <a:ext cx="11129645" cy="1305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790"/>
              </a:lnSpc>
              <a:spcBef>
                <a:spcPts val="675"/>
              </a:spcBef>
            </a:pPr>
            <a:r>
              <a:rPr sz="4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http://www.eduneo.ru/kak-sostavit-i-ispolzovat- </a:t>
            </a:r>
            <a:r>
              <a:rPr sz="4400" spc="-9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rebusy-na-zanyatiyax-dlya-detej-i-vzroslyx/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00" y="2013203"/>
            <a:ext cx="13160121" cy="554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334467"/>
            <a:ext cx="10140315" cy="14490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5330"/>
              </a:lnSpc>
              <a:spcBef>
                <a:spcPts val="735"/>
              </a:spcBef>
            </a:pPr>
            <a:r>
              <a:rPr sz="4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http://www.eduneo.ru/ispolzovanie-qr- </a:t>
            </a:r>
            <a:r>
              <a:rPr sz="4900" spc="-10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kodov-na-urokax-literatury/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433" y="2013242"/>
            <a:ext cx="8523859" cy="479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213486"/>
            <a:ext cx="10911840" cy="1520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580"/>
              </a:spcBef>
            </a:pPr>
            <a:r>
              <a:rPr sz="3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http://www.eduneo.ru/obrazovatelnyj-mezhpredmetnyj- </a:t>
            </a:r>
            <a:r>
              <a:rPr sz="3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onlajn-kvest-po-sledam-kapitana-granta-principy-sozdaniya- </a:t>
            </a:r>
            <a:r>
              <a:rPr sz="3500" spc="-7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5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scenarij-i-instrumenty/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957" y="1740153"/>
            <a:ext cx="10621518" cy="582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49" y="318643"/>
            <a:ext cx="11223625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90"/>
              </a:lnSpc>
              <a:spcBef>
                <a:spcPts val="100"/>
              </a:spcBef>
            </a:pPr>
            <a:r>
              <a:rPr sz="3500" b="1" dirty="0">
                <a:solidFill>
                  <a:srgbClr val="000000"/>
                </a:solidFill>
                <a:latin typeface="Calibri"/>
                <a:cs typeface="Calibri"/>
              </a:rPr>
              <a:t>ДВА</a:t>
            </a:r>
            <a:r>
              <a:rPr sz="35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МИЛЛИОНА</a:t>
            </a:r>
            <a:r>
              <a:rPr sz="35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СТАРШЕКЛАССНИКОВ</a:t>
            </a:r>
            <a:r>
              <a:rPr sz="35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УЗНАЛИ</a:t>
            </a:r>
            <a:r>
              <a:rPr sz="35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endParaRPr sz="3500">
              <a:latin typeface="Calibri"/>
              <a:cs typeface="Calibri"/>
            </a:endParaRPr>
          </a:p>
          <a:p>
            <a:pPr marL="12065" marR="5080" algn="ctr">
              <a:lnSpc>
                <a:spcPts val="3810"/>
              </a:lnSpc>
              <a:spcBef>
                <a:spcPts val="245"/>
              </a:spcBef>
            </a:pP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ЦИФРОВОМ</a:t>
            </a:r>
            <a:r>
              <a:rPr sz="35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ОБРАЗОВАНИИ </a:t>
            </a:r>
            <a:r>
              <a:rPr sz="3500" b="1" dirty="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sz="35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000000"/>
                </a:solidFill>
                <a:latin typeface="Calibri"/>
                <a:cs typeface="Calibri"/>
              </a:rPr>
              <a:t>ВРЕМЯ</a:t>
            </a:r>
            <a:r>
              <a:rPr sz="35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ВСЕРОССИЙСКОГО </a:t>
            </a:r>
            <a:r>
              <a:rPr sz="3500" b="1" spc="-7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ОТКРЫТОГО</a:t>
            </a:r>
            <a:r>
              <a:rPr sz="35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000000"/>
                </a:solidFill>
                <a:latin typeface="Calibri"/>
                <a:cs typeface="Calibri"/>
              </a:rPr>
              <a:t>УРОКА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759" y="2155037"/>
            <a:ext cx="11589004" cy="4514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37235" cy="7559040"/>
            <a:chOff x="0" y="0"/>
            <a:chExt cx="13437235" cy="755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5135" y="0"/>
              <a:ext cx="9681971" cy="75590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310495" cy="7559040"/>
            </a:xfrm>
            <a:custGeom>
              <a:avLst/>
              <a:gdLst/>
              <a:ahLst/>
              <a:cxnLst/>
              <a:rect l="l" t="t" r="r" b="b"/>
              <a:pathLst>
                <a:path w="10310495" h="7559040">
                  <a:moveTo>
                    <a:pt x="5939917" y="0"/>
                  </a:moveTo>
                  <a:lnTo>
                    <a:pt x="0" y="0"/>
                  </a:lnTo>
                  <a:lnTo>
                    <a:pt x="0" y="7559037"/>
                  </a:lnTo>
                  <a:lnTo>
                    <a:pt x="10310368" y="7559035"/>
                  </a:lnTo>
                  <a:lnTo>
                    <a:pt x="5939917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1523" y="5227320"/>
              <a:ext cx="2691765" cy="2331720"/>
            </a:xfrm>
            <a:custGeom>
              <a:avLst/>
              <a:gdLst/>
              <a:ahLst/>
              <a:cxnLst/>
              <a:rect l="l" t="t" r="r" b="b"/>
              <a:pathLst>
                <a:path w="2691765" h="2331720">
                  <a:moveTo>
                    <a:pt x="1345692" y="0"/>
                  </a:moveTo>
                  <a:lnTo>
                    <a:pt x="0" y="2331718"/>
                  </a:lnTo>
                  <a:lnTo>
                    <a:pt x="2691383" y="2331718"/>
                  </a:lnTo>
                  <a:lnTo>
                    <a:pt x="1345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89614" y="6966915"/>
            <a:ext cx="17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F356C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2360" y="564845"/>
            <a:ext cx="435800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95" dirty="0">
                <a:solidFill>
                  <a:srgbClr val="FFFFFF"/>
                </a:solidFill>
                <a:latin typeface="Georgia"/>
                <a:cs typeface="Georgia"/>
              </a:rPr>
              <a:t>Перечень поручений </a:t>
            </a:r>
            <a:r>
              <a:rPr sz="2800" b="1" spc="-7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Georgia"/>
                <a:cs typeface="Georgia"/>
              </a:rPr>
              <a:t>по </a:t>
            </a:r>
            <a:r>
              <a:rPr sz="2800" b="1" spc="80" dirty="0">
                <a:solidFill>
                  <a:srgbClr val="FFFFFF"/>
                </a:solidFill>
                <a:latin typeface="Georgia"/>
                <a:cs typeface="Georgia"/>
              </a:rPr>
              <a:t>итогам </a:t>
            </a:r>
            <a:r>
              <a:rPr sz="2800" b="1" spc="140" dirty="0">
                <a:solidFill>
                  <a:srgbClr val="FFFFFF"/>
                </a:solidFill>
                <a:latin typeface="Georgia"/>
                <a:cs typeface="Georgia"/>
              </a:rPr>
              <a:t>заседания </a:t>
            </a:r>
            <a:r>
              <a:rPr sz="2800" b="1" spc="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Georgia"/>
                <a:cs typeface="Georgia"/>
              </a:rPr>
              <a:t>Президиума</a:t>
            </a:r>
            <a:endParaRPr sz="2800" dirty="0">
              <a:latin typeface="Georgia"/>
              <a:cs typeface="Georgia"/>
            </a:endParaRPr>
          </a:p>
          <a:p>
            <a:pPr marL="12700" marR="594360" algn="just">
              <a:lnSpc>
                <a:spcPct val="100000"/>
              </a:lnSpc>
            </a:pPr>
            <a:r>
              <a:rPr sz="2800" b="1" spc="135" dirty="0">
                <a:solidFill>
                  <a:srgbClr val="FFFFFF"/>
                </a:solidFill>
                <a:latin typeface="Georgia"/>
                <a:cs typeface="Georgia"/>
              </a:rPr>
              <a:t>Государственного </a:t>
            </a:r>
            <a:r>
              <a:rPr sz="2800" b="1" spc="-7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Georgia"/>
                <a:cs typeface="Georgia"/>
              </a:rPr>
              <a:t>Совета</a:t>
            </a:r>
            <a:r>
              <a:rPr sz="2800" b="1" spc="3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Georgia"/>
                <a:cs typeface="Georgia"/>
              </a:rPr>
              <a:t>РФ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60" y="2714370"/>
            <a:ext cx="6184265" cy="4352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ав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гу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800" b="1" spc="9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1808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80" dirty="0">
                <a:solidFill>
                  <a:srgbClr val="FFFFFF"/>
                </a:solidFill>
                <a:latin typeface="Tahoma"/>
                <a:cs typeface="Tahoma"/>
              </a:rPr>
              <a:t>п.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 dirty="0">
              <a:latin typeface="Tahoma"/>
              <a:cs typeface="Tahoma"/>
            </a:endParaRPr>
          </a:p>
          <a:p>
            <a:pPr marL="12700" marR="690880">
              <a:lnSpc>
                <a:spcPct val="100000"/>
              </a:lnSpc>
              <a:spcBef>
                <a:spcPts val="1610"/>
              </a:spcBef>
            </a:pP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д)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внесение</a:t>
            </a:r>
            <a:r>
              <a:rPr sz="1800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законодательство</a:t>
            </a:r>
            <a:r>
              <a:rPr sz="18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изменений,</a:t>
            </a:r>
            <a:r>
              <a:rPr sz="18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предусматривающих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8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800" b="1" spc="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00" b="1" spc="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spc="8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800" b="1" spc="9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800" b="1" spc="65" dirty="0">
                <a:solidFill>
                  <a:srgbClr val="FFFFFF"/>
                </a:solidFill>
                <a:latin typeface="Tahoma"/>
                <a:cs typeface="Tahoma"/>
              </a:rPr>
              <a:t>нен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ян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8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юч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ел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государственных</a:t>
            </a:r>
            <a:r>
              <a:rPr sz="180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информационных</a:t>
            </a:r>
            <a:r>
              <a:rPr sz="180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систем </a:t>
            </a:r>
            <a:r>
              <a:rPr sz="18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(ресурсов)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ahoma"/>
                <a:cs typeface="Tahoma"/>
              </a:rPr>
              <a:t>реализации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основных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общеобразо-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вательных 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образовательных 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18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среднего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профессионального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spc="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использованием</a:t>
            </a:r>
            <a:r>
              <a:rPr sz="1800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электронного</a:t>
            </a:r>
            <a:r>
              <a:rPr sz="1800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обучения,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дистанционных</a:t>
            </a:r>
            <a:r>
              <a:rPr sz="1800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образовательных</a:t>
            </a:r>
            <a:r>
              <a:rPr sz="1800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технологий,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сопряженных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обработкой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персональных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данных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обучающихся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AD1C952-A589-4905-87BD-B2EC6090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Цифровая образовательная среда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C28C98-864A-476C-AAB6-CCA832863C47}"/>
              </a:ext>
            </a:extLst>
          </p:cNvPr>
          <p:cNvSpPr txBox="1"/>
          <p:nvPr/>
        </p:nvSpPr>
        <p:spPr>
          <a:xfrm>
            <a:off x="383901" y="3533170"/>
            <a:ext cx="1447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AFECAA-4817-46AB-8BDF-B86563BF1B73}"/>
              </a:ext>
            </a:extLst>
          </p:cNvPr>
          <p:cNvSpPr txBox="1"/>
          <p:nvPr/>
        </p:nvSpPr>
        <p:spPr>
          <a:xfrm>
            <a:off x="2301608" y="1727200"/>
            <a:ext cx="12362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07.12.2020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29F372-55C7-46A2-8335-803B9793FCC2}"/>
              </a:ext>
            </a:extLst>
          </p:cNvPr>
          <p:cNvSpPr txBox="1"/>
          <p:nvPr/>
        </p:nvSpPr>
        <p:spPr>
          <a:xfrm>
            <a:off x="3975100" y="1588700"/>
            <a:ext cx="8763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Постановление Правительства РФ от 07.12.2020 № 2040 «О проведении эксперимента по внедрению цифровой образовательной среды»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BF0785-9A04-4709-ACE8-956C53C95189}"/>
              </a:ext>
            </a:extLst>
          </p:cNvPr>
          <p:cNvSpPr txBox="1"/>
          <p:nvPr/>
        </p:nvSpPr>
        <p:spPr>
          <a:xfrm>
            <a:off x="2338069" y="2630326"/>
            <a:ext cx="12362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30.06.2021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2494AA-8017-4647-8C62-1C607A36B204}"/>
              </a:ext>
            </a:extLst>
          </p:cNvPr>
          <p:cNvSpPr txBox="1"/>
          <p:nvPr/>
        </p:nvSpPr>
        <p:spPr>
          <a:xfrm>
            <a:off x="3971290" y="2560935"/>
            <a:ext cx="876681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№ 396 «О создании федеральной государственной информационной системы </a:t>
            </a:r>
            <a:r>
              <a:rPr lang="ru-RU" dirty="0" err="1"/>
              <a:t>МинПросвещения</a:t>
            </a:r>
            <a:r>
              <a:rPr lang="ru-RU" dirty="0"/>
              <a:t> России «Моя школа»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0C9B9F-9CC5-4E95-AED8-7FF4D5EBF922}"/>
              </a:ext>
            </a:extLst>
          </p:cNvPr>
          <p:cNvSpPr txBox="1"/>
          <p:nvPr/>
        </p:nvSpPr>
        <p:spPr>
          <a:xfrm>
            <a:off x="2301608" y="3648898"/>
            <a:ext cx="12362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24.09.2021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7243A-6868-42A4-B335-229C52814843}"/>
              </a:ext>
            </a:extLst>
          </p:cNvPr>
          <p:cNvSpPr txBox="1"/>
          <p:nvPr/>
        </p:nvSpPr>
        <p:spPr>
          <a:xfrm>
            <a:off x="3971290" y="3533170"/>
            <a:ext cx="876681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Перечень поручений Президента Российской Федерации по итогам заседания Президиума Государственного Совета 24.09.2021 № Пр-1808ГС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AD3B65-55FE-4F33-8D0E-EB5654438DD8}"/>
              </a:ext>
            </a:extLst>
          </p:cNvPr>
          <p:cNvSpPr txBox="1"/>
          <p:nvPr/>
        </p:nvSpPr>
        <p:spPr>
          <a:xfrm>
            <a:off x="2301608" y="4775200"/>
            <a:ext cx="12362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30.12.2021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6EC193-1C05-42B2-8566-8C80385CB968}"/>
              </a:ext>
            </a:extLst>
          </p:cNvPr>
          <p:cNvSpPr txBox="1"/>
          <p:nvPr/>
        </p:nvSpPr>
        <p:spPr>
          <a:xfrm>
            <a:off x="4051299" y="4699000"/>
            <a:ext cx="86867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закон от 30.12.2021 № 472-ФЗ «О внесении изменений в Федеральный закон «Об образовании РФ»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DCD1A3-B2E6-45D6-89EC-66C11FF9C785}"/>
              </a:ext>
            </a:extLst>
          </p:cNvPr>
          <p:cNvSpPr txBox="1"/>
          <p:nvPr/>
        </p:nvSpPr>
        <p:spPr>
          <a:xfrm>
            <a:off x="2316766" y="5994400"/>
            <a:ext cx="12362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16.02.2022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093481-D6F4-4F19-A792-5833362BB895}"/>
              </a:ext>
            </a:extLst>
          </p:cNvPr>
          <p:cNvSpPr txBox="1"/>
          <p:nvPr/>
        </p:nvSpPr>
        <p:spPr>
          <a:xfrm>
            <a:off x="4051300" y="5851720"/>
            <a:ext cx="86868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Перечень поручений Президента Российской Федерации по вопросам создания и развития федеральной государственной информационной системы </a:t>
            </a:r>
            <a:r>
              <a:rPr lang="ru-RU" dirty="0" err="1"/>
              <a:t>МинПросвещения</a:t>
            </a:r>
            <a:r>
              <a:rPr lang="ru-RU" dirty="0"/>
              <a:t> России «Моя школа»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FA76504-4473-47AE-ADB2-903578343DA5}"/>
              </a:ext>
            </a:extLst>
          </p:cNvPr>
          <p:cNvCxnSpPr>
            <a:cxnSpLocks/>
          </p:cNvCxnSpPr>
          <p:nvPr/>
        </p:nvCxnSpPr>
        <p:spPr>
          <a:xfrm>
            <a:off x="2070100" y="1879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07706E0-0BC3-41CC-A2F6-85BFD77FCE81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2301608" y="1879600"/>
            <a:ext cx="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C0BFF0BC-7320-4F7D-A735-236223ECC008}"/>
              </a:ext>
            </a:extLst>
          </p:cNvPr>
          <p:cNvCxnSpPr>
            <a:cxnSpLocks/>
          </p:cNvCxnSpPr>
          <p:nvPr/>
        </p:nvCxnSpPr>
        <p:spPr>
          <a:xfrm flipV="1">
            <a:off x="2088331" y="1832077"/>
            <a:ext cx="213276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212BD6A-E1D8-41AA-AF29-47D68D80FA7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070100" y="2794000"/>
            <a:ext cx="267969" cy="20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DE4E391B-D969-431B-9A3C-76BF2F82220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088331" y="3764567"/>
            <a:ext cx="213277" cy="68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31F0E25F-4CB8-41AF-8FB1-261596CF8D6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70100" y="4927600"/>
            <a:ext cx="231508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90E44668-8F5C-47D1-AF7E-231DB030D277}"/>
              </a:ext>
            </a:extLst>
          </p:cNvPr>
          <p:cNvCxnSpPr>
            <a:endCxn id="19" idx="1"/>
          </p:cNvCxnSpPr>
          <p:nvPr/>
        </p:nvCxnSpPr>
        <p:spPr>
          <a:xfrm>
            <a:off x="2070100" y="6146800"/>
            <a:ext cx="246666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C6A6A7D6-6780-4471-AF9F-EB4C5A44CC40}"/>
              </a:ext>
            </a:extLst>
          </p:cNvPr>
          <p:cNvCxnSpPr>
            <a:stCxn id="10" idx="3"/>
          </p:cNvCxnSpPr>
          <p:nvPr/>
        </p:nvCxnSpPr>
        <p:spPr>
          <a:xfrm flipV="1">
            <a:off x="1831701" y="3937000"/>
            <a:ext cx="238399" cy="1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98246AD7-3EB4-4EF0-B7F7-835115ADFCC8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537844" y="1911866"/>
            <a:ext cx="43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C0E2C66E-27EF-4C83-A608-D2D32A771D16}"/>
              </a:ext>
            </a:extLst>
          </p:cNvPr>
          <p:cNvCxnSpPr>
            <a:stCxn id="13" idx="3"/>
          </p:cNvCxnSpPr>
          <p:nvPr/>
        </p:nvCxnSpPr>
        <p:spPr>
          <a:xfrm flipV="1">
            <a:off x="3574305" y="2794000"/>
            <a:ext cx="396985" cy="20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7906CD18-EE37-498D-8C02-36BF4D823050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3537844" y="3833564"/>
            <a:ext cx="433446" cy="2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6F40B6-C886-414A-B222-EAF7069780DE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3537844" y="4959866"/>
            <a:ext cx="513455" cy="6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F474B1F5-D467-4DA0-9FAC-BA73AEE85B58}"/>
              </a:ext>
            </a:extLst>
          </p:cNvPr>
          <p:cNvCxnSpPr>
            <a:stCxn id="19" idx="3"/>
          </p:cNvCxnSpPr>
          <p:nvPr/>
        </p:nvCxnSpPr>
        <p:spPr>
          <a:xfrm>
            <a:off x="3553002" y="6179066"/>
            <a:ext cx="498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9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46033"/>
            <a:ext cx="13436600" cy="5102225"/>
            <a:chOff x="0" y="2046033"/>
            <a:chExt cx="13436600" cy="5102225"/>
          </a:xfrm>
        </p:grpSpPr>
        <p:sp>
          <p:nvSpPr>
            <p:cNvPr id="3" name="object 3"/>
            <p:cNvSpPr/>
            <p:nvPr/>
          </p:nvSpPr>
          <p:spPr>
            <a:xfrm>
              <a:off x="0" y="2659760"/>
              <a:ext cx="13436600" cy="3738879"/>
            </a:xfrm>
            <a:custGeom>
              <a:avLst/>
              <a:gdLst/>
              <a:ahLst/>
              <a:cxnLst/>
              <a:rect l="l" t="t" r="r" b="b"/>
              <a:pathLst>
                <a:path w="13436600" h="3738879">
                  <a:moveTo>
                    <a:pt x="12193397" y="0"/>
                  </a:moveTo>
                  <a:lnTo>
                    <a:pt x="12193397" y="934592"/>
                  </a:lnTo>
                  <a:lnTo>
                    <a:pt x="0" y="934592"/>
                  </a:lnTo>
                  <a:lnTo>
                    <a:pt x="0" y="2803652"/>
                  </a:lnTo>
                  <a:lnTo>
                    <a:pt x="12193397" y="2803652"/>
                  </a:lnTo>
                  <a:lnTo>
                    <a:pt x="12193397" y="3738321"/>
                  </a:lnTo>
                  <a:lnTo>
                    <a:pt x="13436600" y="1869186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CCE3FB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95693" y="4888814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4">
                  <a:moveTo>
                    <a:pt x="3252343" y="0"/>
                  </a:moveTo>
                  <a:lnTo>
                    <a:pt x="0" y="0"/>
                  </a:lnTo>
                  <a:lnTo>
                    <a:pt x="0" y="2254377"/>
                  </a:lnTo>
                  <a:lnTo>
                    <a:pt x="3252343" y="2254377"/>
                  </a:lnTo>
                  <a:lnTo>
                    <a:pt x="325234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5693" y="4888814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4">
                  <a:moveTo>
                    <a:pt x="0" y="2254377"/>
                  </a:moveTo>
                  <a:lnTo>
                    <a:pt x="3252343" y="2254377"/>
                  </a:lnTo>
                  <a:lnTo>
                    <a:pt x="3252343" y="0"/>
                  </a:lnTo>
                  <a:lnTo>
                    <a:pt x="0" y="0"/>
                  </a:lnTo>
                  <a:lnTo>
                    <a:pt x="0" y="2254377"/>
                  </a:lnTo>
                  <a:close/>
                </a:path>
              </a:pathLst>
            </a:custGeom>
            <a:ln w="9525">
              <a:solidFill>
                <a:srgbClr val="00AE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3751" y="4888839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4">
                  <a:moveTo>
                    <a:pt x="3252342" y="0"/>
                  </a:moveTo>
                  <a:lnTo>
                    <a:pt x="0" y="0"/>
                  </a:lnTo>
                  <a:lnTo>
                    <a:pt x="0" y="2254376"/>
                  </a:lnTo>
                  <a:lnTo>
                    <a:pt x="3252342" y="2254376"/>
                  </a:lnTo>
                  <a:lnTo>
                    <a:pt x="325234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3751" y="4888839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4">
                  <a:moveTo>
                    <a:pt x="0" y="2254376"/>
                  </a:moveTo>
                  <a:lnTo>
                    <a:pt x="3252342" y="2254376"/>
                  </a:lnTo>
                  <a:lnTo>
                    <a:pt x="3252342" y="0"/>
                  </a:lnTo>
                  <a:lnTo>
                    <a:pt x="0" y="0"/>
                  </a:lnTo>
                  <a:lnTo>
                    <a:pt x="0" y="2254376"/>
                  </a:lnTo>
                  <a:close/>
                </a:path>
              </a:pathLst>
            </a:custGeom>
            <a:ln w="9525">
              <a:solidFill>
                <a:srgbClr val="00AE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31300" y="2050795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3252342" y="0"/>
                  </a:moveTo>
                  <a:lnTo>
                    <a:pt x="0" y="0"/>
                  </a:lnTo>
                  <a:lnTo>
                    <a:pt x="0" y="2254377"/>
                  </a:lnTo>
                  <a:lnTo>
                    <a:pt x="3252342" y="2254377"/>
                  </a:lnTo>
                  <a:lnTo>
                    <a:pt x="325234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31300" y="2050795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0" y="2254377"/>
                  </a:moveTo>
                  <a:lnTo>
                    <a:pt x="3252342" y="2254377"/>
                  </a:lnTo>
                  <a:lnTo>
                    <a:pt x="3252342" y="0"/>
                  </a:lnTo>
                  <a:lnTo>
                    <a:pt x="0" y="0"/>
                  </a:lnTo>
                  <a:lnTo>
                    <a:pt x="0" y="2254377"/>
                  </a:lnTo>
                  <a:close/>
                </a:path>
              </a:pathLst>
            </a:custGeom>
            <a:ln w="9525">
              <a:solidFill>
                <a:srgbClr val="00AE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6654" y="2050795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3252343" y="0"/>
                  </a:moveTo>
                  <a:lnTo>
                    <a:pt x="0" y="0"/>
                  </a:lnTo>
                  <a:lnTo>
                    <a:pt x="0" y="2254377"/>
                  </a:lnTo>
                  <a:lnTo>
                    <a:pt x="3252343" y="2254377"/>
                  </a:lnTo>
                  <a:lnTo>
                    <a:pt x="325234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6654" y="2050795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0" y="2254377"/>
                  </a:moveTo>
                  <a:lnTo>
                    <a:pt x="3252343" y="2254377"/>
                  </a:lnTo>
                  <a:lnTo>
                    <a:pt x="3252343" y="0"/>
                  </a:lnTo>
                  <a:lnTo>
                    <a:pt x="0" y="0"/>
                  </a:lnTo>
                  <a:lnTo>
                    <a:pt x="0" y="2254377"/>
                  </a:lnTo>
                  <a:close/>
                </a:path>
              </a:pathLst>
            </a:custGeom>
            <a:ln w="9525">
              <a:solidFill>
                <a:srgbClr val="00AE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526" y="2062479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3252342" y="0"/>
                  </a:moveTo>
                  <a:lnTo>
                    <a:pt x="0" y="0"/>
                  </a:lnTo>
                  <a:lnTo>
                    <a:pt x="0" y="2254376"/>
                  </a:lnTo>
                  <a:lnTo>
                    <a:pt x="3252342" y="2254376"/>
                  </a:lnTo>
                  <a:lnTo>
                    <a:pt x="325234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526" y="2062479"/>
              <a:ext cx="3252470" cy="2254885"/>
            </a:xfrm>
            <a:custGeom>
              <a:avLst/>
              <a:gdLst/>
              <a:ahLst/>
              <a:cxnLst/>
              <a:rect l="l" t="t" r="r" b="b"/>
              <a:pathLst>
                <a:path w="3252470" h="2254885">
                  <a:moveTo>
                    <a:pt x="0" y="2254376"/>
                  </a:moveTo>
                  <a:lnTo>
                    <a:pt x="3252342" y="2254376"/>
                  </a:lnTo>
                  <a:lnTo>
                    <a:pt x="3252342" y="0"/>
                  </a:lnTo>
                  <a:lnTo>
                    <a:pt x="0" y="0"/>
                  </a:lnTo>
                  <a:lnTo>
                    <a:pt x="0" y="2254376"/>
                  </a:lnTo>
                  <a:close/>
                </a:path>
              </a:pathLst>
            </a:custGeom>
            <a:ln w="9524">
              <a:solidFill>
                <a:srgbClr val="00AE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406" y="307632"/>
            <a:ext cx="538860" cy="5922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65733" y="2542997"/>
            <a:ext cx="2893060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marR="565785" indent="-8890" algn="ctr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latin typeface="Verdana"/>
                <a:cs typeface="Verdana"/>
              </a:rPr>
              <a:t>Формирование </a:t>
            </a:r>
            <a:r>
              <a:rPr sz="1500" spc="65" dirty="0">
                <a:latin typeface="Verdana"/>
                <a:cs typeface="Verdana"/>
              </a:rPr>
              <a:t> </a:t>
            </a:r>
            <a:r>
              <a:rPr sz="1500" spc="45" dirty="0">
                <a:latin typeface="Verdana"/>
                <a:cs typeface="Verdana"/>
              </a:rPr>
              <a:t>современной 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инфраструктуры 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85" dirty="0">
                <a:latin typeface="Verdana"/>
                <a:cs typeface="Verdana"/>
              </a:rPr>
              <a:t>б</a:t>
            </a:r>
            <a:r>
              <a:rPr sz="1500" spc="70" dirty="0">
                <a:latin typeface="Verdana"/>
                <a:cs typeface="Verdana"/>
              </a:rPr>
              <a:t>р</a:t>
            </a:r>
            <a:r>
              <a:rPr sz="1500" spc="-15" dirty="0">
                <a:latin typeface="Verdana"/>
                <a:cs typeface="Verdana"/>
              </a:rPr>
              <a:t>а</a:t>
            </a:r>
            <a:r>
              <a:rPr sz="1500" spc="-10" dirty="0">
                <a:latin typeface="Verdana"/>
                <a:cs typeface="Verdana"/>
              </a:rPr>
              <a:t>з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-20" dirty="0">
                <a:latin typeface="Verdana"/>
                <a:cs typeface="Verdana"/>
              </a:rPr>
              <a:t>в</a:t>
            </a:r>
            <a:r>
              <a:rPr sz="1500" spc="-15" dirty="0">
                <a:latin typeface="Verdana"/>
                <a:cs typeface="Verdana"/>
              </a:rPr>
              <a:t>а</a:t>
            </a:r>
            <a:r>
              <a:rPr sz="1500" spc="-25" dirty="0">
                <a:latin typeface="Verdana"/>
                <a:cs typeface="Verdana"/>
              </a:rPr>
              <a:t>т</a:t>
            </a:r>
            <a:r>
              <a:rPr sz="1500" spc="-20" dirty="0">
                <a:latin typeface="Verdana"/>
                <a:cs typeface="Verdana"/>
              </a:rPr>
              <a:t>е</a:t>
            </a:r>
            <a:r>
              <a:rPr sz="1500" spc="-10" dirty="0">
                <a:latin typeface="Verdana"/>
                <a:cs typeface="Verdana"/>
              </a:rPr>
              <a:t>л</a:t>
            </a:r>
            <a:r>
              <a:rPr sz="1500" spc="-20" dirty="0">
                <a:latin typeface="Verdana"/>
                <a:cs typeface="Verdana"/>
              </a:rPr>
              <a:t>ь</a:t>
            </a:r>
            <a:r>
              <a:rPr sz="1500" spc="-10" dirty="0">
                <a:latin typeface="Verdana"/>
                <a:cs typeface="Verdana"/>
              </a:rPr>
              <a:t>н</a:t>
            </a:r>
            <a:r>
              <a:rPr sz="1500" spc="-20" dirty="0">
                <a:latin typeface="Verdana"/>
                <a:cs typeface="Verdana"/>
              </a:rPr>
              <a:t>ы</a:t>
            </a:r>
            <a:r>
              <a:rPr sz="1500" dirty="0">
                <a:latin typeface="Verdana"/>
                <a:cs typeface="Verdana"/>
              </a:rPr>
              <a:t>х  </a:t>
            </a:r>
            <a:r>
              <a:rPr sz="1500" spc="30" dirty="0">
                <a:latin typeface="Verdana"/>
                <a:cs typeface="Verdana"/>
              </a:rPr>
              <a:t>организаций</a:t>
            </a:r>
            <a:endParaRPr sz="15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300" spc="-55" dirty="0">
                <a:latin typeface="Verdana"/>
                <a:cs typeface="Verdana"/>
              </a:rPr>
              <a:t>(к</a:t>
            </a:r>
            <a:r>
              <a:rPr sz="1300" spc="-50" dirty="0">
                <a:latin typeface="Verdana"/>
                <a:cs typeface="Verdana"/>
              </a:rPr>
              <a:t>о</a:t>
            </a:r>
            <a:r>
              <a:rPr sz="1300" spc="75" dirty="0">
                <a:latin typeface="Verdana"/>
                <a:cs typeface="Verdana"/>
              </a:rPr>
              <a:t>м</a:t>
            </a:r>
            <a:r>
              <a:rPr sz="1300" spc="70" dirty="0">
                <a:latin typeface="Verdana"/>
                <a:cs typeface="Verdana"/>
              </a:rPr>
              <a:t>п</a:t>
            </a:r>
            <a:r>
              <a:rPr sz="1300" spc="-15" dirty="0">
                <a:latin typeface="Verdana"/>
                <a:cs typeface="Verdana"/>
              </a:rPr>
              <a:t>ь</a:t>
            </a:r>
            <a:r>
              <a:rPr sz="1300" spc="35" dirty="0">
                <a:latin typeface="Verdana"/>
                <a:cs typeface="Verdana"/>
              </a:rPr>
              <a:t>ю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10" dirty="0">
                <a:latin typeface="Verdana"/>
                <a:cs typeface="Verdana"/>
              </a:rPr>
              <a:t>е</a:t>
            </a:r>
            <a:r>
              <a:rPr sz="1300" spc="15" dirty="0">
                <a:latin typeface="Verdana"/>
                <a:cs typeface="Verdana"/>
              </a:rPr>
              <a:t>р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-15" dirty="0">
                <a:latin typeface="Verdana"/>
                <a:cs typeface="Verdana"/>
              </a:rPr>
              <a:t>ы</a:t>
            </a:r>
            <a:r>
              <a:rPr sz="1300" spc="-5" dirty="0">
                <a:latin typeface="Verdana"/>
                <a:cs typeface="Verdana"/>
              </a:rPr>
              <a:t>е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к</a:t>
            </a:r>
            <a:r>
              <a:rPr sz="1300" spc="-10" dirty="0">
                <a:latin typeface="Verdana"/>
                <a:cs typeface="Verdana"/>
              </a:rPr>
              <a:t>л</a:t>
            </a:r>
            <a:r>
              <a:rPr sz="1300" spc="-40" dirty="0">
                <a:latin typeface="Verdana"/>
                <a:cs typeface="Verdana"/>
              </a:rPr>
              <a:t>а</a:t>
            </a:r>
            <a:r>
              <a:rPr sz="1300" spc="20" dirty="0">
                <a:latin typeface="Verdana"/>
                <a:cs typeface="Verdana"/>
              </a:rPr>
              <a:t>сс</a:t>
            </a:r>
            <a:r>
              <a:rPr sz="1300" spc="-15" dirty="0">
                <a:latin typeface="Verdana"/>
                <a:cs typeface="Verdana"/>
              </a:rPr>
              <a:t>ы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28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с</a:t>
            </a:r>
            <a:r>
              <a:rPr sz="1300" spc="75" dirty="0">
                <a:latin typeface="Verdana"/>
                <a:cs typeface="Verdana"/>
              </a:rPr>
              <a:t>р</a:t>
            </a:r>
            <a:r>
              <a:rPr sz="1300" dirty="0">
                <a:latin typeface="Verdana"/>
                <a:cs typeface="Verdana"/>
              </a:rPr>
              <a:t>ед</a:t>
            </a:r>
            <a:r>
              <a:rPr sz="1300" spc="10" dirty="0">
                <a:latin typeface="Verdana"/>
                <a:cs typeface="Verdana"/>
              </a:rPr>
              <a:t>с</a:t>
            </a:r>
            <a:r>
              <a:rPr sz="1300" dirty="0">
                <a:latin typeface="Verdana"/>
                <a:cs typeface="Verdana"/>
              </a:rPr>
              <a:t>т</a:t>
            </a:r>
            <a:r>
              <a:rPr sz="1300" spc="-5" dirty="0">
                <a:latin typeface="Verdana"/>
                <a:cs typeface="Verdana"/>
              </a:rPr>
              <a:t>ва  </a:t>
            </a:r>
            <a:r>
              <a:rPr sz="1300" spc="25" dirty="0">
                <a:latin typeface="Verdana"/>
                <a:cs typeface="Verdana"/>
              </a:rPr>
              <a:t>ви</a:t>
            </a:r>
            <a:r>
              <a:rPr sz="1300" dirty="0">
                <a:latin typeface="Verdana"/>
                <a:cs typeface="Verdana"/>
              </a:rPr>
              <a:t>з</a:t>
            </a:r>
            <a:r>
              <a:rPr sz="1300" spc="-30" dirty="0">
                <a:latin typeface="Verdana"/>
                <a:cs typeface="Verdana"/>
              </a:rPr>
              <a:t>уал</a:t>
            </a:r>
            <a:r>
              <a:rPr sz="1300" spc="5" dirty="0">
                <a:latin typeface="Verdana"/>
                <a:cs typeface="Verdana"/>
              </a:rPr>
              <a:t>и</a:t>
            </a:r>
            <a:r>
              <a:rPr sz="1300" spc="20" dirty="0">
                <a:latin typeface="Verdana"/>
                <a:cs typeface="Verdana"/>
              </a:rPr>
              <a:t>з</a:t>
            </a:r>
            <a:r>
              <a:rPr sz="1300" spc="-5" dirty="0">
                <a:latin typeface="Verdana"/>
                <a:cs typeface="Verdana"/>
              </a:rPr>
              <a:t>а</a:t>
            </a:r>
            <a:r>
              <a:rPr sz="1300" spc="45" dirty="0">
                <a:latin typeface="Verdana"/>
                <a:cs typeface="Verdana"/>
              </a:rPr>
              <a:t>ц</a:t>
            </a:r>
            <a:r>
              <a:rPr sz="1300" spc="65" dirty="0">
                <a:latin typeface="Verdana"/>
                <a:cs typeface="Verdana"/>
              </a:rPr>
              <a:t>и</a:t>
            </a:r>
            <a:r>
              <a:rPr sz="1300" spc="50" dirty="0">
                <a:latin typeface="Verdana"/>
                <a:cs typeface="Verdana"/>
              </a:rPr>
              <a:t>и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26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И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10" dirty="0">
                <a:latin typeface="Verdana"/>
                <a:cs typeface="Verdana"/>
              </a:rPr>
              <a:t>е</a:t>
            </a:r>
            <a:r>
              <a:rPr sz="1300" spc="15" dirty="0">
                <a:latin typeface="Verdana"/>
                <a:cs typeface="Verdana"/>
              </a:rPr>
              <a:t>р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-10" dirty="0">
                <a:latin typeface="Verdana"/>
                <a:cs typeface="Verdana"/>
              </a:rPr>
              <a:t>е</a:t>
            </a:r>
            <a:r>
              <a:rPr sz="1300" spc="-5" dirty="0">
                <a:latin typeface="Verdana"/>
                <a:cs typeface="Verdana"/>
              </a:rPr>
              <a:t>т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др.</a:t>
            </a:r>
            <a:r>
              <a:rPr sz="1300" spc="-5" dirty="0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4790" y="2580513"/>
            <a:ext cx="2623185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600075" indent="137160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latin typeface="Verdana"/>
                <a:cs typeface="Verdana"/>
              </a:rPr>
              <a:t>Реализация 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э</a:t>
            </a:r>
            <a:r>
              <a:rPr sz="1500" spc="15" dirty="0">
                <a:latin typeface="Verdana"/>
                <a:cs typeface="Verdana"/>
              </a:rPr>
              <a:t>л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15" dirty="0">
                <a:latin typeface="Verdana"/>
                <a:cs typeface="Verdana"/>
              </a:rPr>
              <a:t>к</a:t>
            </a:r>
            <a:r>
              <a:rPr sz="1500" spc="35" dirty="0">
                <a:latin typeface="Verdana"/>
                <a:cs typeface="Verdana"/>
              </a:rPr>
              <a:t>тр</a:t>
            </a:r>
            <a:r>
              <a:rPr sz="1500" spc="25" dirty="0">
                <a:latin typeface="Verdana"/>
                <a:cs typeface="Verdana"/>
              </a:rPr>
              <a:t>о</a:t>
            </a:r>
            <a:r>
              <a:rPr sz="1500" spc="60" dirty="0">
                <a:latin typeface="Verdana"/>
                <a:cs typeface="Verdana"/>
              </a:rPr>
              <a:t>нн</a:t>
            </a:r>
            <a:r>
              <a:rPr sz="1500" spc="45" dirty="0">
                <a:latin typeface="Verdana"/>
                <a:cs typeface="Verdana"/>
              </a:rPr>
              <a:t>о</a:t>
            </a:r>
            <a:r>
              <a:rPr sz="1500" dirty="0">
                <a:latin typeface="Verdana"/>
                <a:cs typeface="Verdana"/>
              </a:rPr>
              <a:t>й  </a:t>
            </a:r>
            <a:r>
              <a:rPr sz="1500" spc="-90" dirty="0">
                <a:latin typeface="Verdana"/>
                <a:cs typeface="Verdana"/>
              </a:rPr>
              <a:t>ф</a:t>
            </a:r>
            <a:r>
              <a:rPr sz="1500" spc="95" dirty="0">
                <a:latin typeface="Verdana"/>
                <a:cs typeface="Verdana"/>
              </a:rPr>
              <a:t>орм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-12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ус</a:t>
            </a:r>
            <a:r>
              <a:rPr sz="1500" spc="20" dirty="0">
                <a:latin typeface="Verdana"/>
                <a:cs typeface="Verdana"/>
              </a:rPr>
              <a:t>л</a:t>
            </a:r>
            <a:r>
              <a:rPr sz="1500" spc="-25" dirty="0">
                <a:latin typeface="Verdana"/>
                <a:cs typeface="Verdana"/>
              </a:rPr>
              <a:t>уг</a:t>
            </a:r>
            <a:endParaRPr sz="1500">
              <a:latin typeface="Verdana"/>
              <a:cs typeface="Verdana"/>
            </a:endParaRPr>
          </a:p>
          <a:p>
            <a:pPr marL="238125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в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с</a:t>
            </a:r>
            <a:r>
              <a:rPr sz="1500" spc="-15" dirty="0">
                <a:latin typeface="Verdana"/>
                <a:cs typeface="Verdana"/>
              </a:rPr>
              <a:t>ф</a:t>
            </a:r>
            <a:r>
              <a:rPr sz="1500" spc="50" dirty="0">
                <a:latin typeface="Verdana"/>
                <a:cs typeface="Verdana"/>
              </a:rPr>
              <a:t>е</a:t>
            </a:r>
            <a:r>
              <a:rPr sz="1500" spc="55" dirty="0">
                <a:latin typeface="Verdana"/>
                <a:cs typeface="Verdana"/>
              </a:rPr>
              <a:t>р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обра</a:t>
            </a:r>
            <a:r>
              <a:rPr sz="1500" spc="25" dirty="0">
                <a:latin typeface="Verdana"/>
                <a:cs typeface="Verdana"/>
              </a:rPr>
              <a:t>з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30" dirty="0">
                <a:latin typeface="Verdana"/>
                <a:cs typeface="Verdana"/>
              </a:rPr>
              <a:t>ва</a:t>
            </a:r>
            <a:r>
              <a:rPr sz="1500" spc="45" dirty="0">
                <a:latin typeface="Verdana"/>
                <a:cs typeface="Verdana"/>
              </a:rPr>
              <a:t>н</a:t>
            </a:r>
            <a:r>
              <a:rPr sz="1500" spc="35" dirty="0">
                <a:latin typeface="Verdana"/>
                <a:cs typeface="Verdana"/>
              </a:rPr>
              <a:t>и</a:t>
            </a:r>
            <a:r>
              <a:rPr sz="1500" dirty="0">
                <a:latin typeface="Verdana"/>
                <a:cs typeface="Verdana"/>
              </a:rPr>
              <a:t>я</a:t>
            </a:r>
            <a:endParaRPr sz="1500">
              <a:latin typeface="Verdana"/>
              <a:cs typeface="Verdana"/>
            </a:endParaRPr>
          </a:p>
          <a:p>
            <a:pPr marL="12700" marR="5080" indent="81915">
              <a:lnSpc>
                <a:spcPct val="100000"/>
              </a:lnSpc>
              <a:spcBef>
                <a:spcPts val="10"/>
              </a:spcBef>
            </a:pPr>
            <a:r>
              <a:rPr sz="1300" spc="-70" dirty="0">
                <a:latin typeface="Verdana"/>
                <a:cs typeface="Verdana"/>
              </a:rPr>
              <a:t>(</a:t>
            </a:r>
            <a:r>
              <a:rPr sz="1300" spc="-65" dirty="0">
                <a:latin typeface="Verdana"/>
                <a:cs typeface="Verdana"/>
              </a:rPr>
              <a:t>з</a:t>
            </a:r>
            <a:r>
              <a:rPr sz="1300" spc="-80" dirty="0">
                <a:latin typeface="Verdana"/>
                <a:cs typeface="Verdana"/>
              </a:rPr>
              <a:t>а</a:t>
            </a:r>
            <a:r>
              <a:rPr sz="1300" spc="45" dirty="0">
                <a:latin typeface="Verdana"/>
                <a:cs typeface="Verdana"/>
              </a:rPr>
              <a:t>п</a:t>
            </a:r>
            <a:r>
              <a:rPr sz="1300" spc="15" dirty="0">
                <a:latin typeface="Verdana"/>
                <a:cs typeface="Verdana"/>
              </a:rPr>
              <a:t>и</a:t>
            </a:r>
            <a:r>
              <a:rPr sz="1300" spc="20" dirty="0">
                <a:latin typeface="Verdana"/>
                <a:cs typeface="Verdana"/>
              </a:rPr>
              <a:t>с</a:t>
            </a:r>
            <a:r>
              <a:rPr sz="1300" spc="-5" dirty="0">
                <a:latin typeface="Verdana"/>
                <a:cs typeface="Verdana"/>
              </a:rPr>
              <a:t>ь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в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шк</a:t>
            </a:r>
            <a:r>
              <a:rPr sz="1300" spc="40" dirty="0">
                <a:latin typeface="Verdana"/>
                <a:cs typeface="Verdana"/>
              </a:rPr>
              <a:t>о</a:t>
            </a:r>
            <a:r>
              <a:rPr sz="1300" spc="-80" dirty="0">
                <a:latin typeface="Verdana"/>
                <a:cs typeface="Verdana"/>
              </a:rPr>
              <a:t>лу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150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н</a:t>
            </a:r>
            <a:r>
              <a:rPr sz="1300" spc="-5" dirty="0">
                <a:latin typeface="Verdana"/>
                <a:cs typeface="Verdana"/>
              </a:rPr>
              <a:t>а</a:t>
            </a:r>
            <a:r>
              <a:rPr sz="1300" spc="-15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у</a:t>
            </a:r>
            <a:r>
              <a:rPr sz="1300" spc="-35" dirty="0">
                <a:latin typeface="Verdana"/>
                <a:cs typeface="Verdana"/>
              </a:rPr>
              <a:t>ч</a:t>
            </a:r>
            <a:r>
              <a:rPr sz="1300" spc="-5" dirty="0">
                <a:latin typeface="Verdana"/>
                <a:cs typeface="Verdana"/>
              </a:rPr>
              <a:t>ас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15" dirty="0">
                <a:latin typeface="Verdana"/>
                <a:cs typeface="Verdana"/>
              </a:rPr>
              <a:t>и</a:t>
            </a:r>
            <a:r>
              <a:rPr sz="1300" spc="-5" dirty="0">
                <a:latin typeface="Verdana"/>
                <a:cs typeface="Verdana"/>
              </a:rPr>
              <a:t>е  в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ГИ</a:t>
            </a:r>
            <a:r>
              <a:rPr sz="1300" spc="55" dirty="0">
                <a:latin typeface="Verdana"/>
                <a:cs typeface="Verdana"/>
              </a:rPr>
              <a:t>А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3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о</a:t>
            </a:r>
            <a:r>
              <a:rPr sz="1300" spc="10" dirty="0">
                <a:latin typeface="Verdana"/>
                <a:cs typeface="Verdana"/>
              </a:rPr>
              <a:t>т</a:t>
            </a:r>
            <a:r>
              <a:rPr sz="1300" spc="5" dirty="0">
                <a:latin typeface="Verdana"/>
                <a:cs typeface="Verdana"/>
              </a:rPr>
              <a:t>сле</a:t>
            </a:r>
            <a:r>
              <a:rPr sz="1300" spc="15" dirty="0">
                <a:latin typeface="Verdana"/>
                <a:cs typeface="Verdana"/>
              </a:rPr>
              <a:t>ж</a:t>
            </a:r>
            <a:r>
              <a:rPr sz="1300" spc="65" dirty="0">
                <a:latin typeface="Verdana"/>
                <a:cs typeface="Verdana"/>
              </a:rPr>
              <a:t>и</a:t>
            </a:r>
            <a:r>
              <a:rPr sz="1300" dirty="0">
                <a:latin typeface="Verdana"/>
                <a:cs typeface="Verdana"/>
              </a:rPr>
              <a:t>в</a:t>
            </a:r>
            <a:r>
              <a:rPr sz="1300" spc="5" dirty="0">
                <a:latin typeface="Verdana"/>
                <a:cs typeface="Verdana"/>
              </a:rPr>
              <a:t>а</a:t>
            </a:r>
            <a:r>
              <a:rPr sz="1300" spc="20" dirty="0">
                <a:latin typeface="Verdana"/>
                <a:cs typeface="Verdana"/>
              </a:rPr>
              <a:t>н</a:t>
            </a:r>
            <a:r>
              <a:rPr sz="1300" spc="65" dirty="0">
                <a:latin typeface="Verdana"/>
                <a:cs typeface="Verdana"/>
              </a:rPr>
              <a:t>и</a:t>
            </a:r>
            <a:r>
              <a:rPr sz="1300" spc="-5" dirty="0">
                <a:latin typeface="Verdana"/>
                <a:cs typeface="Verdana"/>
              </a:rPr>
              <a:t>е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т</a:t>
            </a:r>
            <a:r>
              <a:rPr sz="1300" spc="-10" dirty="0">
                <a:latin typeface="Verdana"/>
                <a:cs typeface="Verdana"/>
              </a:rPr>
              <a:t>е</a:t>
            </a:r>
            <a:r>
              <a:rPr sz="1300" spc="-40" dirty="0">
                <a:latin typeface="Verdana"/>
                <a:cs typeface="Verdana"/>
              </a:rPr>
              <a:t>ку</a:t>
            </a:r>
            <a:r>
              <a:rPr sz="1300" spc="40" dirty="0">
                <a:latin typeface="Verdana"/>
                <a:cs typeface="Verdana"/>
              </a:rPr>
              <a:t>щ</a:t>
            </a:r>
            <a:r>
              <a:rPr sz="1300" spc="25" dirty="0">
                <a:latin typeface="Verdana"/>
                <a:cs typeface="Verdana"/>
              </a:rPr>
              <a:t>е</a:t>
            </a:r>
            <a:r>
              <a:rPr sz="1300" spc="-5" dirty="0">
                <a:latin typeface="Verdana"/>
                <a:cs typeface="Verdana"/>
              </a:rPr>
              <a:t>й</a:t>
            </a:r>
            <a:endParaRPr sz="1300">
              <a:latin typeface="Verdana"/>
              <a:cs typeface="Verdana"/>
            </a:endParaRPr>
          </a:p>
          <a:p>
            <a:pPr marL="454659">
              <a:lnSpc>
                <a:spcPct val="100000"/>
              </a:lnSpc>
            </a:pPr>
            <a:r>
              <a:rPr sz="1300" spc="15" dirty="0">
                <a:latin typeface="Verdana"/>
                <a:cs typeface="Verdana"/>
              </a:rPr>
              <a:t>успеваемости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75" dirty="0">
                <a:latin typeface="Verdana"/>
                <a:cs typeface="Verdana"/>
              </a:rPr>
              <a:t>др.)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98279" y="2654934"/>
            <a:ext cx="2322830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latin typeface="Verdana"/>
                <a:cs typeface="Verdana"/>
              </a:rPr>
              <a:t>Реализация</a:t>
            </a:r>
            <a:endParaRPr sz="1500">
              <a:latin typeface="Verdana"/>
              <a:cs typeface="Verdana"/>
            </a:endParaRPr>
          </a:p>
          <a:p>
            <a:pPr marL="73660" marR="59055" algn="ctr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в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э</a:t>
            </a:r>
            <a:r>
              <a:rPr sz="1500" spc="15" dirty="0">
                <a:latin typeface="Verdana"/>
                <a:cs typeface="Verdana"/>
              </a:rPr>
              <a:t>л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15" dirty="0">
                <a:latin typeface="Verdana"/>
                <a:cs typeface="Verdana"/>
              </a:rPr>
              <a:t>к</a:t>
            </a:r>
            <a:r>
              <a:rPr sz="1500" spc="-5" dirty="0">
                <a:latin typeface="Verdana"/>
                <a:cs typeface="Verdana"/>
              </a:rPr>
              <a:t>т</a:t>
            </a:r>
            <a:r>
              <a:rPr sz="1500" spc="70" dirty="0">
                <a:latin typeface="Verdana"/>
                <a:cs typeface="Verdana"/>
              </a:rPr>
              <a:t>р</a:t>
            </a:r>
            <a:r>
              <a:rPr sz="1500" spc="60" dirty="0">
                <a:latin typeface="Verdana"/>
                <a:cs typeface="Verdana"/>
              </a:rPr>
              <a:t>он</a:t>
            </a:r>
            <a:r>
              <a:rPr sz="1500" spc="50" dirty="0">
                <a:latin typeface="Verdana"/>
                <a:cs typeface="Verdana"/>
              </a:rPr>
              <a:t>но</a:t>
            </a:r>
            <a:r>
              <a:rPr sz="1500" dirty="0">
                <a:latin typeface="Verdana"/>
                <a:cs typeface="Verdana"/>
              </a:rPr>
              <a:t>й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20" dirty="0">
                <a:latin typeface="Verdana"/>
                <a:cs typeface="Verdana"/>
              </a:rPr>
              <a:t>ф</a:t>
            </a:r>
            <a:r>
              <a:rPr sz="1500" spc="25" dirty="0">
                <a:latin typeface="Verdana"/>
                <a:cs typeface="Verdana"/>
              </a:rPr>
              <a:t>о</a:t>
            </a:r>
            <a:r>
              <a:rPr sz="1500" spc="10" dirty="0">
                <a:latin typeface="Verdana"/>
                <a:cs typeface="Verdana"/>
              </a:rPr>
              <a:t>р</a:t>
            </a:r>
            <a:r>
              <a:rPr sz="1500" spc="130" dirty="0">
                <a:latin typeface="Verdana"/>
                <a:cs typeface="Verdana"/>
              </a:rPr>
              <a:t>м</a:t>
            </a:r>
            <a:r>
              <a:rPr sz="1500" dirty="0">
                <a:latin typeface="Verdana"/>
                <a:cs typeface="Verdana"/>
              </a:rPr>
              <a:t>е  </a:t>
            </a:r>
            <a:r>
              <a:rPr sz="1500" spc="5" dirty="0">
                <a:latin typeface="Verdana"/>
                <a:cs typeface="Verdana"/>
              </a:rPr>
              <a:t>функций</a:t>
            </a:r>
            <a:endParaRPr sz="15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в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с</a:t>
            </a:r>
            <a:r>
              <a:rPr sz="1500" spc="20" dirty="0">
                <a:latin typeface="Verdana"/>
                <a:cs typeface="Verdana"/>
              </a:rPr>
              <a:t>ф</a:t>
            </a:r>
            <a:r>
              <a:rPr sz="1500" spc="15" dirty="0">
                <a:latin typeface="Verdana"/>
                <a:cs typeface="Verdana"/>
              </a:rPr>
              <a:t>е</a:t>
            </a:r>
            <a:r>
              <a:rPr sz="1500" spc="20" dirty="0">
                <a:latin typeface="Verdana"/>
                <a:cs typeface="Verdana"/>
              </a:rPr>
              <a:t>р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85" dirty="0">
                <a:latin typeface="Verdana"/>
                <a:cs typeface="Verdana"/>
              </a:rPr>
              <a:t>б</a:t>
            </a:r>
            <a:r>
              <a:rPr sz="1500" spc="70" dirty="0">
                <a:latin typeface="Verdana"/>
                <a:cs typeface="Verdana"/>
              </a:rPr>
              <a:t>р</a:t>
            </a:r>
            <a:r>
              <a:rPr sz="1500" spc="-15" dirty="0">
                <a:latin typeface="Verdana"/>
                <a:cs typeface="Verdana"/>
              </a:rPr>
              <a:t>а</a:t>
            </a:r>
            <a:r>
              <a:rPr sz="1500" spc="-10" dirty="0">
                <a:latin typeface="Verdana"/>
                <a:cs typeface="Verdana"/>
              </a:rPr>
              <a:t>з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15" dirty="0">
                <a:latin typeface="Verdana"/>
                <a:cs typeface="Verdana"/>
              </a:rPr>
              <a:t>в</a:t>
            </a:r>
            <a:r>
              <a:rPr sz="1500" spc="20" dirty="0">
                <a:latin typeface="Verdana"/>
                <a:cs typeface="Verdana"/>
              </a:rPr>
              <a:t>а</a:t>
            </a:r>
            <a:r>
              <a:rPr sz="1500" spc="25" dirty="0">
                <a:latin typeface="Verdana"/>
                <a:cs typeface="Verdana"/>
              </a:rPr>
              <a:t>н</a:t>
            </a:r>
            <a:r>
              <a:rPr sz="1500" spc="20" dirty="0">
                <a:latin typeface="Verdana"/>
                <a:cs typeface="Verdana"/>
              </a:rPr>
              <a:t>и</a:t>
            </a:r>
            <a:r>
              <a:rPr sz="1500" dirty="0">
                <a:latin typeface="Verdana"/>
                <a:cs typeface="Verdana"/>
              </a:rPr>
              <a:t>я</a:t>
            </a:r>
            <a:endParaRPr sz="1500">
              <a:latin typeface="Verdana"/>
              <a:cs typeface="Verdana"/>
            </a:endParaRPr>
          </a:p>
          <a:p>
            <a:pPr marL="16510" algn="ctr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Verdana"/>
                <a:cs typeface="Verdana"/>
              </a:rPr>
              <a:t>(реестры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кадров,</a:t>
            </a:r>
            <a:endParaRPr sz="13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300" spc="5" dirty="0">
                <a:latin typeface="Verdana"/>
                <a:cs typeface="Verdana"/>
              </a:rPr>
              <a:t>к</a:t>
            </a:r>
            <a:r>
              <a:rPr sz="1300" spc="10" dirty="0">
                <a:latin typeface="Verdana"/>
                <a:cs typeface="Verdana"/>
              </a:rPr>
              <a:t>о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15" dirty="0">
                <a:latin typeface="Verdana"/>
                <a:cs typeface="Verdana"/>
              </a:rPr>
              <a:t>и</a:t>
            </a:r>
            <a:r>
              <a:rPr sz="1300" spc="20" dirty="0">
                <a:latin typeface="Verdana"/>
                <a:cs typeface="Verdana"/>
              </a:rPr>
              <a:t>н</a:t>
            </a:r>
            <a:r>
              <a:rPr sz="1300" spc="-5" dirty="0">
                <a:latin typeface="Verdana"/>
                <a:cs typeface="Verdana"/>
              </a:rPr>
              <a:t>г</a:t>
            </a:r>
            <a:r>
              <a:rPr sz="1300" spc="25" dirty="0">
                <a:latin typeface="Verdana"/>
                <a:cs typeface="Verdana"/>
              </a:rPr>
              <a:t>е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-25" dirty="0">
                <a:latin typeface="Verdana"/>
                <a:cs typeface="Verdana"/>
              </a:rPr>
              <a:t>т</a:t>
            </a:r>
            <a:r>
              <a:rPr sz="1300" spc="-55" dirty="0">
                <a:latin typeface="Verdana"/>
                <a:cs typeface="Verdana"/>
              </a:rPr>
              <a:t>а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34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э</a:t>
            </a:r>
            <a:r>
              <a:rPr sz="1300" spc="5" dirty="0">
                <a:latin typeface="Verdana"/>
                <a:cs typeface="Verdana"/>
              </a:rPr>
              <a:t>л</a:t>
            </a:r>
            <a:r>
              <a:rPr sz="1300" dirty="0">
                <a:latin typeface="Verdana"/>
                <a:cs typeface="Verdana"/>
              </a:rPr>
              <a:t>е</a:t>
            </a:r>
            <a:r>
              <a:rPr sz="1300" spc="5" dirty="0">
                <a:latin typeface="Verdana"/>
                <a:cs typeface="Verdana"/>
              </a:rPr>
              <a:t>к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5" dirty="0">
                <a:latin typeface="Verdana"/>
                <a:cs typeface="Verdana"/>
              </a:rPr>
              <a:t>р</a:t>
            </a:r>
            <a:r>
              <a:rPr sz="1300" spc="20" dirty="0">
                <a:latin typeface="Verdana"/>
                <a:cs typeface="Verdana"/>
              </a:rPr>
              <a:t>о</a:t>
            </a:r>
            <a:r>
              <a:rPr sz="1300" spc="45" dirty="0">
                <a:latin typeface="Verdana"/>
                <a:cs typeface="Verdana"/>
              </a:rPr>
              <a:t>нн</a:t>
            </a:r>
            <a:r>
              <a:rPr sz="1300" spc="-15" dirty="0">
                <a:latin typeface="Verdana"/>
                <a:cs typeface="Verdana"/>
              </a:rPr>
              <a:t>ы</a:t>
            </a:r>
            <a:r>
              <a:rPr sz="1300" spc="-5" dirty="0">
                <a:latin typeface="Verdana"/>
                <a:cs typeface="Verdana"/>
              </a:rPr>
              <a:t>й  </a:t>
            </a:r>
            <a:r>
              <a:rPr sz="1300" spc="5" dirty="0">
                <a:latin typeface="Verdana"/>
                <a:cs typeface="Verdana"/>
              </a:rPr>
              <a:t>журнал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дневник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др.)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0092" y="5585205"/>
            <a:ext cx="2861945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104139" algn="ctr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latin typeface="Verdana"/>
                <a:cs typeface="Verdana"/>
              </a:rPr>
              <a:t>С</a:t>
            </a:r>
            <a:r>
              <a:rPr sz="1500" spc="45" dirty="0">
                <a:latin typeface="Verdana"/>
                <a:cs typeface="Verdana"/>
              </a:rPr>
              <a:t>ов</a:t>
            </a:r>
            <a:r>
              <a:rPr sz="1500" spc="35" dirty="0">
                <a:latin typeface="Verdana"/>
                <a:cs typeface="Verdana"/>
              </a:rPr>
              <a:t>р</a:t>
            </a:r>
            <a:r>
              <a:rPr sz="1500" spc="75" dirty="0">
                <a:latin typeface="Verdana"/>
                <a:cs typeface="Verdana"/>
              </a:rPr>
              <a:t>е</a:t>
            </a:r>
            <a:r>
              <a:rPr sz="1500" spc="80" dirty="0">
                <a:latin typeface="Verdana"/>
                <a:cs typeface="Verdana"/>
              </a:rPr>
              <a:t>м</a:t>
            </a:r>
            <a:r>
              <a:rPr sz="1500" spc="40" dirty="0">
                <a:latin typeface="Verdana"/>
                <a:cs typeface="Verdana"/>
              </a:rPr>
              <a:t>е</a:t>
            </a:r>
            <a:r>
              <a:rPr sz="1500" spc="50" dirty="0">
                <a:latin typeface="Verdana"/>
                <a:cs typeface="Verdana"/>
              </a:rPr>
              <a:t>н</a:t>
            </a:r>
            <a:r>
              <a:rPr sz="1500" spc="55" dirty="0">
                <a:latin typeface="Verdana"/>
                <a:cs typeface="Verdana"/>
              </a:rPr>
              <a:t>н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-12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у</a:t>
            </a:r>
            <a:r>
              <a:rPr sz="1500" spc="40" dirty="0">
                <a:latin typeface="Verdana"/>
                <a:cs typeface="Verdana"/>
              </a:rPr>
              <a:t>п</a:t>
            </a:r>
            <a:r>
              <a:rPr sz="1500" spc="25" dirty="0">
                <a:latin typeface="Verdana"/>
                <a:cs typeface="Verdana"/>
              </a:rPr>
              <a:t>р</a:t>
            </a:r>
            <a:r>
              <a:rPr sz="1500" spc="5" dirty="0">
                <a:latin typeface="Verdana"/>
                <a:cs typeface="Verdana"/>
              </a:rPr>
              <a:t>ав</a:t>
            </a:r>
            <a:r>
              <a:rPr sz="1500" spc="20" dirty="0">
                <a:latin typeface="Verdana"/>
                <a:cs typeface="Verdana"/>
              </a:rPr>
              <a:t>л</a:t>
            </a:r>
            <a:r>
              <a:rPr sz="1500" spc="-10" dirty="0">
                <a:latin typeface="Verdana"/>
                <a:cs typeface="Verdana"/>
              </a:rPr>
              <a:t>е</a:t>
            </a:r>
            <a:r>
              <a:rPr sz="1500" spc="60" dirty="0">
                <a:latin typeface="Verdana"/>
                <a:cs typeface="Verdana"/>
              </a:rPr>
              <a:t>н</a:t>
            </a:r>
            <a:r>
              <a:rPr sz="1500" spc="70" dirty="0">
                <a:latin typeface="Verdana"/>
                <a:cs typeface="Verdana"/>
              </a:rPr>
              <a:t>и</a:t>
            </a:r>
            <a:r>
              <a:rPr sz="1500" dirty="0">
                <a:latin typeface="Verdana"/>
                <a:cs typeface="Verdana"/>
              </a:rPr>
              <a:t>е  </a:t>
            </a:r>
            <a:r>
              <a:rPr sz="1500" spc="15" dirty="0">
                <a:latin typeface="Verdana"/>
                <a:cs typeface="Verdana"/>
              </a:rPr>
              <a:t>н</a:t>
            </a:r>
            <a:r>
              <a:rPr sz="1500" dirty="0">
                <a:latin typeface="Verdana"/>
                <a:cs typeface="Verdana"/>
              </a:rPr>
              <a:t>а</a:t>
            </a:r>
            <a:r>
              <a:rPr sz="1500" spc="-14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45" dirty="0">
                <a:latin typeface="Verdana"/>
                <a:cs typeface="Verdana"/>
              </a:rPr>
              <a:t>с</a:t>
            </a:r>
            <a:r>
              <a:rPr sz="1500" spc="50" dirty="0">
                <a:latin typeface="Verdana"/>
                <a:cs typeface="Verdana"/>
              </a:rPr>
              <a:t>но</a:t>
            </a:r>
            <a:r>
              <a:rPr sz="1500" spc="30" dirty="0">
                <a:latin typeface="Verdana"/>
                <a:cs typeface="Verdana"/>
              </a:rPr>
              <a:t>в</a:t>
            </a:r>
            <a:r>
              <a:rPr sz="1500" dirty="0">
                <a:latin typeface="Verdana"/>
                <a:cs typeface="Verdana"/>
              </a:rPr>
              <a:t>е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д</a:t>
            </a:r>
            <a:r>
              <a:rPr sz="1500" spc="10" dirty="0">
                <a:latin typeface="Verdana"/>
                <a:cs typeface="Verdana"/>
              </a:rPr>
              <a:t>а</a:t>
            </a:r>
            <a:r>
              <a:rPr sz="1500" dirty="0">
                <a:latin typeface="Verdana"/>
                <a:cs typeface="Verdana"/>
              </a:rPr>
              <a:t>нн</a:t>
            </a:r>
            <a:r>
              <a:rPr sz="1500" spc="-5" dirty="0">
                <a:latin typeface="Verdana"/>
                <a:cs typeface="Verdana"/>
              </a:rPr>
              <a:t>ых   </a:t>
            </a:r>
            <a:r>
              <a:rPr sz="1300" spc="-30" dirty="0">
                <a:latin typeface="Verdana"/>
                <a:cs typeface="Verdana"/>
              </a:rPr>
              <a:t>(</a:t>
            </a:r>
            <a:r>
              <a:rPr sz="1300" spc="-25" dirty="0">
                <a:latin typeface="Verdana"/>
                <a:cs typeface="Verdana"/>
              </a:rPr>
              <a:t>т</a:t>
            </a:r>
            <a:r>
              <a:rPr sz="1300" spc="-30" dirty="0">
                <a:latin typeface="Verdana"/>
                <a:cs typeface="Verdana"/>
              </a:rPr>
              <a:t>и</a:t>
            </a:r>
            <a:r>
              <a:rPr sz="1300" spc="-40" dirty="0">
                <a:latin typeface="Verdana"/>
                <a:cs typeface="Verdana"/>
              </a:rPr>
              <a:t>п</a:t>
            </a:r>
            <a:r>
              <a:rPr sz="1300" spc="35" dirty="0">
                <a:latin typeface="Verdana"/>
                <a:cs typeface="Verdana"/>
              </a:rPr>
              <a:t>о</a:t>
            </a:r>
            <a:r>
              <a:rPr sz="1300" spc="-10" dirty="0">
                <a:latin typeface="Verdana"/>
                <a:cs typeface="Verdana"/>
              </a:rPr>
              <a:t>в</a:t>
            </a:r>
            <a:r>
              <a:rPr sz="1300" spc="-5" dirty="0">
                <a:latin typeface="Verdana"/>
                <a:cs typeface="Verdana"/>
              </a:rPr>
              <a:t>ые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с</a:t>
            </a:r>
            <a:r>
              <a:rPr sz="1300" spc="-40" dirty="0">
                <a:latin typeface="Verdana"/>
                <a:cs typeface="Verdana"/>
              </a:rPr>
              <a:t>а</a:t>
            </a:r>
            <a:r>
              <a:rPr sz="1300" spc="-10" dirty="0">
                <a:latin typeface="Verdana"/>
                <a:cs typeface="Verdana"/>
              </a:rPr>
              <a:t>йт</a:t>
            </a:r>
            <a:r>
              <a:rPr sz="1300" dirty="0">
                <a:latin typeface="Verdana"/>
                <a:cs typeface="Verdana"/>
              </a:rPr>
              <a:t>ы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29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м</a:t>
            </a:r>
            <a:r>
              <a:rPr sz="1300" spc="75" dirty="0">
                <a:latin typeface="Verdana"/>
                <a:cs typeface="Verdana"/>
              </a:rPr>
              <a:t>о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15" dirty="0">
                <a:latin typeface="Verdana"/>
                <a:cs typeface="Verdana"/>
              </a:rPr>
              <a:t>и</a:t>
            </a:r>
            <a:r>
              <a:rPr sz="1300" spc="20" dirty="0">
                <a:latin typeface="Verdana"/>
                <a:cs typeface="Verdana"/>
              </a:rPr>
              <a:t>т</a:t>
            </a:r>
            <a:r>
              <a:rPr sz="1300" spc="25" dirty="0">
                <a:latin typeface="Verdana"/>
                <a:cs typeface="Verdana"/>
              </a:rPr>
              <a:t>о</a:t>
            </a:r>
            <a:r>
              <a:rPr sz="1300" spc="75" dirty="0">
                <a:latin typeface="Verdana"/>
                <a:cs typeface="Verdana"/>
              </a:rPr>
              <a:t>р</a:t>
            </a:r>
            <a:r>
              <a:rPr sz="1300" spc="50" dirty="0">
                <a:latin typeface="Verdana"/>
                <a:cs typeface="Verdana"/>
              </a:rPr>
              <a:t>и</a:t>
            </a:r>
            <a:r>
              <a:rPr sz="1300" spc="55" dirty="0">
                <a:latin typeface="Verdana"/>
                <a:cs typeface="Verdana"/>
              </a:rPr>
              <a:t>н</a:t>
            </a:r>
            <a:r>
              <a:rPr sz="1300" spc="-5" dirty="0">
                <a:latin typeface="Verdana"/>
                <a:cs typeface="Verdana"/>
              </a:rPr>
              <a:t>г</a:t>
            </a:r>
            <a:endParaRPr sz="1300">
              <a:latin typeface="Verdana"/>
              <a:cs typeface="Verdana"/>
            </a:endParaRPr>
          </a:p>
          <a:p>
            <a:pPr marL="12065" marR="5080" indent="29209" algn="ctr">
              <a:lnSpc>
                <a:spcPct val="100000"/>
              </a:lnSpc>
              <a:spcBef>
                <a:spcPts val="5"/>
              </a:spcBef>
            </a:pPr>
            <a:r>
              <a:rPr sz="1300" spc="15" dirty="0">
                <a:latin typeface="Verdana"/>
                <a:cs typeface="Verdana"/>
              </a:rPr>
              <a:t>использования </a:t>
            </a:r>
            <a:r>
              <a:rPr sz="1300" spc="20" dirty="0">
                <a:latin typeface="Verdana"/>
                <a:cs typeface="Verdana"/>
              </a:rPr>
              <a:t>оборудования,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автоматизированная подготовка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о</a:t>
            </a:r>
            <a:r>
              <a:rPr sz="1300" spc="-15" dirty="0">
                <a:latin typeface="Verdana"/>
                <a:cs typeface="Verdana"/>
              </a:rPr>
              <a:t>т</a:t>
            </a:r>
            <a:r>
              <a:rPr sz="1300" spc="-25" dirty="0">
                <a:latin typeface="Verdana"/>
                <a:cs typeface="Verdana"/>
              </a:rPr>
              <a:t>че</a:t>
            </a:r>
            <a:r>
              <a:rPr sz="1300" spc="-15" dirty="0">
                <a:latin typeface="Verdana"/>
                <a:cs typeface="Verdana"/>
              </a:rPr>
              <a:t>т</a:t>
            </a:r>
            <a:r>
              <a:rPr sz="1300" spc="35" dirty="0">
                <a:latin typeface="Verdana"/>
                <a:cs typeface="Verdana"/>
              </a:rPr>
              <a:t>о</a:t>
            </a:r>
            <a:r>
              <a:rPr sz="1300" spc="-5" dirty="0">
                <a:latin typeface="Verdana"/>
                <a:cs typeface="Verdana"/>
              </a:rPr>
              <a:t>в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4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др.</a:t>
            </a:r>
            <a:r>
              <a:rPr sz="1300" spc="-5" dirty="0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85431" y="5352415"/>
            <a:ext cx="289115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482600" algn="ctr">
              <a:lnSpc>
                <a:spcPct val="100000"/>
              </a:lnSpc>
              <a:spcBef>
                <a:spcPts val="100"/>
              </a:spcBef>
            </a:pPr>
            <a:r>
              <a:rPr sz="1500" spc="120" dirty="0">
                <a:latin typeface="Verdana"/>
                <a:cs typeface="Verdana"/>
              </a:rPr>
              <a:t>П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10" dirty="0">
                <a:latin typeface="Verdana"/>
                <a:cs typeface="Verdana"/>
              </a:rPr>
              <a:t>дг</a:t>
            </a:r>
            <a:r>
              <a:rPr sz="1500" spc="15" dirty="0">
                <a:latin typeface="Verdana"/>
                <a:cs typeface="Verdana"/>
              </a:rPr>
              <a:t>о</a:t>
            </a:r>
            <a:r>
              <a:rPr sz="1500" spc="-5" dirty="0">
                <a:latin typeface="Verdana"/>
                <a:cs typeface="Verdana"/>
              </a:rPr>
              <a:t>т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-20" dirty="0">
                <a:latin typeface="Verdana"/>
                <a:cs typeface="Verdana"/>
              </a:rPr>
              <a:t>в</a:t>
            </a:r>
            <a:r>
              <a:rPr sz="1500" spc="-15" dirty="0">
                <a:latin typeface="Verdana"/>
                <a:cs typeface="Verdana"/>
              </a:rPr>
              <a:t>к</a:t>
            </a:r>
            <a:r>
              <a:rPr sz="1500" dirty="0">
                <a:latin typeface="Verdana"/>
                <a:cs typeface="Verdana"/>
              </a:rPr>
              <a:t>а</a:t>
            </a:r>
            <a:r>
              <a:rPr sz="1500" spc="-1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к</a:t>
            </a:r>
            <a:r>
              <a:rPr sz="1500" spc="-5" dirty="0">
                <a:latin typeface="Verdana"/>
                <a:cs typeface="Verdana"/>
              </a:rPr>
              <a:t>а</a:t>
            </a:r>
            <a:r>
              <a:rPr sz="1500" spc="-10" dirty="0">
                <a:latin typeface="Verdana"/>
                <a:cs typeface="Verdana"/>
              </a:rPr>
              <a:t>д</a:t>
            </a:r>
            <a:r>
              <a:rPr sz="1500" spc="70" dirty="0">
                <a:latin typeface="Verdana"/>
                <a:cs typeface="Verdana"/>
              </a:rPr>
              <a:t>р</a:t>
            </a:r>
            <a:r>
              <a:rPr sz="1500" spc="60" dirty="0">
                <a:latin typeface="Verdana"/>
                <a:cs typeface="Verdana"/>
              </a:rPr>
              <a:t>о</a:t>
            </a:r>
            <a:r>
              <a:rPr sz="1500" dirty="0">
                <a:latin typeface="Verdana"/>
                <a:cs typeface="Verdana"/>
              </a:rPr>
              <a:t>в  </a:t>
            </a:r>
            <a:r>
              <a:rPr sz="1500" spc="25" dirty="0">
                <a:latin typeface="Verdana"/>
                <a:cs typeface="Verdana"/>
              </a:rPr>
              <a:t>дл</a:t>
            </a:r>
            <a:r>
              <a:rPr sz="1500" dirty="0">
                <a:latin typeface="Verdana"/>
                <a:cs typeface="Verdana"/>
              </a:rPr>
              <a:t>я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р</a:t>
            </a:r>
            <a:r>
              <a:rPr sz="1500" spc="20" dirty="0">
                <a:latin typeface="Verdana"/>
                <a:cs typeface="Verdana"/>
              </a:rPr>
              <a:t>а</a:t>
            </a:r>
            <a:r>
              <a:rPr sz="1500" spc="60" dirty="0">
                <a:latin typeface="Verdana"/>
                <a:cs typeface="Verdana"/>
              </a:rPr>
              <a:t>б</a:t>
            </a:r>
            <a:r>
              <a:rPr sz="1500" spc="45" dirty="0">
                <a:latin typeface="Verdana"/>
                <a:cs typeface="Verdana"/>
              </a:rPr>
              <a:t>о</a:t>
            </a:r>
            <a:r>
              <a:rPr sz="1500" spc="-25" dirty="0">
                <a:latin typeface="Verdana"/>
                <a:cs typeface="Verdana"/>
              </a:rPr>
              <a:t>ты</a:t>
            </a:r>
            <a:endParaRPr sz="1500">
              <a:latin typeface="Verdana"/>
              <a:cs typeface="Verdana"/>
            </a:endParaRPr>
          </a:p>
          <a:p>
            <a:pPr marR="5715" algn="ctr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в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75" dirty="0">
                <a:latin typeface="Verdana"/>
                <a:cs typeface="Verdana"/>
              </a:rPr>
              <a:t>ц</a:t>
            </a:r>
            <a:r>
              <a:rPr sz="1500" spc="70" dirty="0">
                <a:latin typeface="Verdana"/>
                <a:cs typeface="Verdana"/>
              </a:rPr>
              <a:t>и</a:t>
            </a:r>
            <a:r>
              <a:rPr sz="1500" spc="20" dirty="0">
                <a:latin typeface="Verdana"/>
                <a:cs typeface="Verdana"/>
              </a:rPr>
              <a:t>фр</a:t>
            </a:r>
            <a:r>
              <a:rPr sz="1500" spc="10" dirty="0">
                <a:latin typeface="Verdana"/>
                <a:cs typeface="Verdana"/>
              </a:rPr>
              <a:t>о</a:t>
            </a:r>
            <a:r>
              <a:rPr sz="1500" spc="30" dirty="0">
                <a:latin typeface="Verdana"/>
                <a:cs typeface="Verdana"/>
              </a:rPr>
              <a:t>в</a:t>
            </a:r>
            <a:r>
              <a:rPr sz="1500" spc="20" dirty="0">
                <a:latin typeface="Verdana"/>
                <a:cs typeface="Verdana"/>
              </a:rPr>
              <a:t>о</a:t>
            </a:r>
            <a:r>
              <a:rPr sz="1500" dirty="0">
                <a:latin typeface="Verdana"/>
                <a:cs typeface="Verdana"/>
              </a:rPr>
              <a:t>й</a:t>
            </a:r>
            <a:endParaRPr sz="1500">
              <a:latin typeface="Verdana"/>
              <a:cs typeface="Verdana"/>
            </a:endParaRPr>
          </a:p>
          <a:p>
            <a:pPr marL="568960" marR="576580" algn="ctr">
              <a:lnSpc>
                <a:spcPct val="100000"/>
              </a:lnSpc>
            </a:pP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85" dirty="0">
                <a:latin typeface="Verdana"/>
                <a:cs typeface="Verdana"/>
              </a:rPr>
              <a:t>б</a:t>
            </a:r>
            <a:r>
              <a:rPr sz="1500" spc="70" dirty="0">
                <a:latin typeface="Verdana"/>
                <a:cs typeface="Verdana"/>
              </a:rPr>
              <a:t>р</a:t>
            </a:r>
            <a:r>
              <a:rPr sz="1500" spc="-15" dirty="0">
                <a:latin typeface="Verdana"/>
                <a:cs typeface="Verdana"/>
              </a:rPr>
              <a:t>а</a:t>
            </a:r>
            <a:r>
              <a:rPr sz="1500" spc="-10" dirty="0">
                <a:latin typeface="Verdana"/>
                <a:cs typeface="Verdana"/>
              </a:rPr>
              <a:t>з</a:t>
            </a:r>
            <a:r>
              <a:rPr sz="1500" spc="35" dirty="0">
                <a:latin typeface="Verdana"/>
                <a:cs typeface="Verdana"/>
              </a:rPr>
              <a:t>о</a:t>
            </a:r>
            <a:r>
              <a:rPr sz="1500" spc="-20" dirty="0">
                <a:latin typeface="Verdana"/>
                <a:cs typeface="Verdana"/>
              </a:rPr>
              <a:t>в</a:t>
            </a:r>
            <a:r>
              <a:rPr sz="1500" spc="-15" dirty="0">
                <a:latin typeface="Verdana"/>
                <a:cs typeface="Verdana"/>
              </a:rPr>
              <a:t>а</a:t>
            </a:r>
            <a:r>
              <a:rPr sz="1500" spc="-25" dirty="0">
                <a:latin typeface="Verdana"/>
                <a:cs typeface="Verdana"/>
              </a:rPr>
              <a:t>т</a:t>
            </a:r>
            <a:r>
              <a:rPr sz="1500" spc="15" dirty="0">
                <a:latin typeface="Verdana"/>
                <a:cs typeface="Verdana"/>
              </a:rPr>
              <a:t>е</a:t>
            </a:r>
            <a:r>
              <a:rPr sz="1500" spc="25" dirty="0">
                <a:latin typeface="Verdana"/>
                <a:cs typeface="Verdana"/>
              </a:rPr>
              <a:t>л</a:t>
            </a:r>
            <a:r>
              <a:rPr sz="1500" spc="15" dirty="0">
                <a:latin typeface="Verdana"/>
                <a:cs typeface="Verdana"/>
              </a:rPr>
              <a:t>ь</a:t>
            </a:r>
            <a:r>
              <a:rPr sz="1500" spc="30" dirty="0">
                <a:latin typeface="Verdana"/>
                <a:cs typeface="Verdana"/>
              </a:rPr>
              <a:t>н</a:t>
            </a:r>
            <a:r>
              <a:rPr sz="1500" spc="10" dirty="0">
                <a:latin typeface="Verdana"/>
                <a:cs typeface="Verdana"/>
              </a:rPr>
              <a:t>о</a:t>
            </a:r>
            <a:r>
              <a:rPr sz="1500" dirty="0">
                <a:latin typeface="Verdana"/>
                <a:cs typeface="Verdana"/>
              </a:rPr>
              <a:t>й  </a:t>
            </a:r>
            <a:r>
              <a:rPr sz="1500" spc="35" dirty="0">
                <a:latin typeface="Verdana"/>
                <a:cs typeface="Verdana"/>
              </a:rPr>
              <a:t>среде</a:t>
            </a:r>
            <a:endParaRPr sz="1500">
              <a:latin typeface="Verdana"/>
              <a:cs typeface="Verdana"/>
            </a:endParaRPr>
          </a:p>
          <a:p>
            <a:pPr marL="12700" marR="5080" indent="4445" algn="ctr">
              <a:lnSpc>
                <a:spcPct val="100000"/>
              </a:lnSpc>
              <a:spcBef>
                <a:spcPts val="10"/>
              </a:spcBef>
            </a:pPr>
            <a:r>
              <a:rPr sz="1300" spc="-55" dirty="0">
                <a:latin typeface="Verdana"/>
                <a:cs typeface="Verdana"/>
              </a:rPr>
              <a:t>(</a:t>
            </a:r>
            <a:r>
              <a:rPr sz="1300" spc="-60" dirty="0">
                <a:latin typeface="Verdana"/>
                <a:cs typeface="Verdana"/>
              </a:rPr>
              <a:t>р</a:t>
            </a:r>
            <a:r>
              <a:rPr sz="1300" spc="-40" dirty="0">
                <a:latin typeface="Verdana"/>
                <a:cs typeface="Verdana"/>
              </a:rPr>
              <a:t>а</a:t>
            </a:r>
            <a:r>
              <a:rPr sz="1300" spc="35" dirty="0">
                <a:latin typeface="Verdana"/>
                <a:cs typeface="Verdana"/>
              </a:rPr>
              <a:t>б</a:t>
            </a:r>
            <a:r>
              <a:rPr sz="1300" spc="45" dirty="0">
                <a:latin typeface="Verdana"/>
                <a:cs typeface="Verdana"/>
              </a:rPr>
              <a:t>о</a:t>
            </a:r>
            <a:r>
              <a:rPr sz="1300" spc="-25" dirty="0">
                <a:latin typeface="Verdana"/>
                <a:cs typeface="Verdana"/>
              </a:rPr>
              <a:t>т</a:t>
            </a:r>
            <a:r>
              <a:rPr sz="1300" spc="-5" dirty="0">
                <a:latin typeface="Verdana"/>
                <a:cs typeface="Verdana"/>
              </a:rPr>
              <a:t>а</a:t>
            </a:r>
            <a:r>
              <a:rPr sz="1300" spc="-14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с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ре</a:t>
            </a:r>
            <a:r>
              <a:rPr sz="1300" spc="-5" dirty="0">
                <a:latin typeface="Verdana"/>
                <a:cs typeface="Verdana"/>
              </a:rPr>
              <a:t>г</a:t>
            </a:r>
            <a:r>
              <a:rPr sz="1300" spc="40" dirty="0">
                <a:latin typeface="Verdana"/>
                <a:cs typeface="Verdana"/>
              </a:rPr>
              <a:t>и</a:t>
            </a:r>
            <a:r>
              <a:rPr sz="1300" spc="45" dirty="0">
                <a:latin typeface="Verdana"/>
                <a:cs typeface="Verdana"/>
              </a:rPr>
              <a:t>он</a:t>
            </a:r>
            <a:r>
              <a:rPr sz="1300" spc="-40" dirty="0">
                <a:latin typeface="Verdana"/>
                <a:cs typeface="Verdana"/>
              </a:rPr>
              <a:t>а</a:t>
            </a:r>
            <a:r>
              <a:rPr sz="1300" spc="-10" dirty="0">
                <a:latin typeface="Verdana"/>
                <a:cs typeface="Verdana"/>
              </a:rPr>
              <a:t>л</a:t>
            </a:r>
            <a:r>
              <a:rPr sz="1300" spc="-15" dirty="0">
                <a:latin typeface="Verdana"/>
                <a:cs typeface="Verdana"/>
              </a:rPr>
              <a:t>ь</a:t>
            </a:r>
            <a:r>
              <a:rPr sz="1300" spc="45" dirty="0">
                <a:latin typeface="Verdana"/>
                <a:cs typeface="Verdana"/>
              </a:rPr>
              <a:t>н</a:t>
            </a:r>
            <a:r>
              <a:rPr sz="1300" spc="-15" dirty="0">
                <a:latin typeface="Verdana"/>
                <a:cs typeface="Verdana"/>
              </a:rPr>
              <a:t>ы</a:t>
            </a:r>
            <a:r>
              <a:rPr sz="1300" spc="75" dirty="0">
                <a:latin typeface="Verdana"/>
                <a:cs typeface="Verdana"/>
              </a:rPr>
              <a:t>м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spc="100" dirty="0">
                <a:latin typeface="Verdana"/>
                <a:cs typeface="Verdana"/>
              </a:rPr>
              <a:t>РЦ</a:t>
            </a:r>
            <a:r>
              <a:rPr sz="1300" spc="-110" dirty="0">
                <a:latin typeface="Verdana"/>
                <a:cs typeface="Verdana"/>
              </a:rPr>
              <a:t>Т</a:t>
            </a:r>
            <a:r>
              <a:rPr sz="1300" spc="-5" dirty="0">
                <a:latin typeface="Verdana"/>
                <a:cs typeface="Verdana"/>
              </a:rPr>
              <a:t>,  </a:t>
            </a:r>
            <a:r>
              <a:rPr sz="1300" spc="25" dirty="0">
                <a:latin typeface="Verdana"/>
                <a:cs typeface="Verdana"/>
              </a:rPr>
              <a:t>повышение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квалификации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и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др.)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40305" y="1751964"/>
            <a:ext cx="636905" cy="636905"/>
          </a:xfrm>
          <a:custGeom>
            <a:avLst/>
            <a:gdLst/>
            <a:ahLst/>
            <a:cxnLst/>
            <a:rect l="l" t="t" r="r" b="b"/>
            <a:pathLst>
              <a:path w="636905" h="636905">
                <a:moveTo>
                  <a:pt x="318262" y="0"/>
                </a:moveTo>
                <a:lnTo>
                  <a:pt x="266700" y="4063"/>
                </a:lnTo>
                <a:lnTo>
                  <a:pt x="217677" y="16129"/>
                </a:lnTo>
                <a:lnTo>
                  <a:pt x="172085" y="35560"/>
                </a:lnTo>
                <a:lnTo>
                  <a:pt x="130301" y="61341"/>
                </a:lnTo>
                <a:lnTo>
                  <a:pt x="93218" y="93218"/>
                </a:lnTo>
                <a:lnTo>
                  <a:pt x="61468" y="130301"/>
                </a:lnTo>
                <a:lnTo>
                  <a:pt x="35560" y="172085"/>
                </a:lnTo>
                <a:lnTo>
                  <a:pt x="16256" y="217805"/>
                </a:lnTo>
                <a:lnTo>
                  <a:pt x="4191" y="266826"/>
                </a:lnTo>
                <a:lnTo>
                  <a:pt x="0" y="318388"/>
                </a:lnTo>
                <a:lnTo>
                  <a:pt x="4191" y="370077"/>
                </a:lnTo>
                <a:lnTo>
                  <a:pt x="16256" y="419100"/>
                </a:lnTo>
                <a:lnTo>
                  <a:pt x="35560" y="464820"/>
                </a:lnTo>
                <a:lnTo>
                  <a:pt x="61468" y="506475"/>
                </a:lnTo>
                <a:lnTo>
                  <a:pt x="93218" y="543687"/>
                </a:lnTo>
                <a:lnTo>
                  <a:pt x="130301" y="575437"/>
                </a:lnTo>
                <a:lnTo>
                  <a:pt x="172085" y="601345"/>
                </a:lnTo>
                <a:lnTo>
                  <a:pt x="217677" y="620649"/>
                </a:lnTo>
                <a:lnTo>
                  <a:pt x="266700" y="632713"/>
                </a:lnTo>
                <a:lnTo>
                  <a:pt x="318262" y="636905"/>
                </a:lnTo>
                <a:lnTo>
                  <a:pt x="369950" y="632713"/>
                </a:lnTo>
                <a:lnTo>
                  <a:pt x="418845" y="620649"/>
                </a:lnTo>
                <a:lnTo>
                  <a:pt x="464566" y="601345"/>
                </a:lnTo>
                <a:lnTo>
                  <a:pt x="506221" y="575437"/>
                </a:lnTo>
                <a:lnTo>
                  <a:pt x="543306" y="543687"/>
                </a:lnTo>
                <a:lnTo>
                  <a:pt x="575182" y="506475"/>
                </a:lnTo>
                <a:lnTo>
                  <a:pt x="601091" y="464820"/>
                </a:lnTo>
                <a:lnTo>
                  <a:pt x="620394" y="419100"/>
                </a:lnTo>
                <a:lnTo>
                  <a:pt x="632460" y="370077"/>
                </a:lnTo>
                <a:lnTo>
                  <a:pt x="636524" y="318388"/>
                </a:lnTo>
                <a:lnTo>
                  <a:pt x="632460" y="266826"/>
                </a:lnTo>
                <a:lnTo>
                  <a:pt x="620394" y="217805"/>
                </a:lnTo>
                <a:lnTo>
                  <a:pt x="601091" y="172085"/>
                </a:lnTo>
                <a:lnTo>
                  <a:pt x="575182" y="130301"/>
                </a:lnTo>
                <a:lnTo>
                  <a:pt x="543306" y="93218"/>
                </a:lnTo>
                <a:lnTo>
                  <a:pt x="506221" y="61341"/>
                </a:lnTo>
                <a:lnTo>
                  <a:pt x="464566" y="35560"/>
                </a:lnTo>
                <a:lnTo>
                  <a:pt x="418845" y="16129"/>
                </a:lnTo>
                <a:lnTo>
                  <a:pt x="369950" y="4063"/>
                </a:lnTo>
                <a:lnTo>
                  <a:pt x="318262" y="0"/>
                </a:lnTo>
                <a:close/>
              </a:path>
            </a:pathLst>
          </a:custGeom>
          <a:solidFill>
            <a:srgbClr val="8E6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76017" y="1892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94501" y="1743963"/>
            <a:ext cx="636905" cy="636905"/>
          </a:xfrm>
          <a:custGeom>
            <a:avLst/>
            <a:gdLst/>
            <a:ahLst/>
            <a:cxnLst/>
            <a:rect l="l" t="t" r="r" b="b"/>
            <a:pathLst>
              <a:path w="636904" h="636905">
                <a:moveTo>
                  <a:pt x="318262" y="0"/>
                </a:moveTo>
                <a:lnTo>
                  <a:pt x="266573" y="4190"/>
                </a:lnTo>
                <a:lnTo>
                  <a:pt x="217677" y="16256"/>
                </a:lnTo>
                <a:lnTo>
                  <a:pt x="171958" y="35560"/>
                </a:lnTo>
                <a:lnTo>
                  <a:pt x="130301" y="61468"/>
                </a:lnTo>
                <a:lnTo>
                  <a:pt x="93218" y="93218"/>
                </a:lnTo>
                <a:lnTo>
                  <a:pt x="61340" y="130301"/>
                </a:lnTo>
                <a:lnTo>
                  <a:pt x="35560" y="172085"/>
                </a:lnTo>
                <a:lnTo>
                  <a:pt x="16256" y="217805"/>
                </a:lnTo>
                <a:lnTo>
                  <a:pt x="4190" y="266826"/>
                </a:lnTo>
                <a:lnTo>
                  <a:pt x="0" y="318388"/>
                </a:lnTo>
                <a:lnTo>
                  <a:pt x="4190" y="370077"/>
                </a:lnTo>
                <a:lnTo>
                  <a:pt x="16256" y="419100"/>
                </a:lnTo>
                <a:lnTo>
                  <a:pt x="35560" y="464820"/>
                </a:lnTo>
                <a:lnTo>
                  <a:pt x="61340" y="506602"/>
                </a:lnTo>
                <a:lnTo>
                  <a:pt x="93218" y="543687"/>
                </a:lnTo>
                <a:lnTo>
                  <a:pt x="130301" y="575437"/>
                </a:lnTo>
                <a:lnTo>
                  <a:pt x="171958" y="601345"/>
                </a:lnTo>
                <a:lnTo>
                  <a:pt x="217677" y="620649"/>
                </a:lnTo>
                <a:lnTo>
                  <a:pt x="266573" y="632713"/>
                </a:lnTo>
                <a:lnTo>
                  <a:pt x="318262" y="636905"/>
                </a:lnTo>
                <a:lnTo>
                  <a:pt x="369950" y="632713"/>
                </a:lnTo>
                <a:lnTo>
                  <a:pt x="418846" y="620649"/>
                </a:lnTo>
                <a:lnTo>
                  <a:pt x="464566" y="601345"/>
                </a:lnTo>
                <a:lnTo>
                  <a:pt x="506222" y="575437"/>
                </a:lnTo>
                <a:lnTo>
                  <a:pt x="543305" y="543687"/>
                </a:lnTo>
                <a:lnTo>
                  <a:pt x="575182" y="506602"/>
                </a:lnTo>
                <a:lnTo>
                  <a:pt x="600964" y="464820"/>
                </a:lnTo>
                <a:lnTo>
                  <a:pt x="620268" y="419100"/>
                </a:lnTo>
                <a:lnTo>
                  <a:pt x="632332" y="370077"/>
                </a:lnTo>
                <a:lnTo>
                  <a:pt x="636524" y="318388"/>
                </a:lnTo>
                <a:lnTo>
                  <a:pt x="632332" y="266826"/>
                </a:lnTo>
                <a:lnTo>
                  <a:pt x="620268" y="217805"/>
                </a:lnTo>
                <a:lnTo>
                  <a:pt x="600964" y="172085"/>
                </a:lnTo>
                <a:lnTo>
                  <a:pt x="575182" y="130301"/>
                </a:lnTo>
                <a:lnTo>
                  <a:pt x="543305" y="93218"/>
                </a:lnTo>
                <a:lnTo>
                  <a:pt x="506222" y="61468"/>
                </a:lnTo>
                <a:lnTo>
                  <a:pt x="464566" y="35560"/>
                </a:lnTo>
                <a:lnTo>
                  <a:pt x="418846" y="16256"/>
                </a:lnTo>
                <a:lnTo>
                  <a:pt x="369950" y="4190"/>
                </a:lnTo>
                <a:lnTo>
                  <a:pt x="318262" y="0"/>
                </a:lnTo>
                <a:close/>
              </a:path>
            </a:pathLst>
          </a:custGeom>
          <a:solidFill>
            <a:srgbClr val="8E6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31356" y="188493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48035" y="1715516"/>
            <a:ext cx="636905" cy="636905"/>
          </a:xfrm>
          <a:custGeom>
            <a:avLst/>
            <a:gdLst/>
            <a:ahLst/>
            <a:cxnLst/>
            <a:rect l="l" t="t" r="r" b="b"/>
            <a:pathLst>
              <a:path w="636904" h="636905">
                <a:moveTo>
                  <a:pt x="318262" y="0"/>
                </a:moveTo>
                <a:lnTo>
                  <a:pt x="266700" y="4191"/>
                </a:lnTo>
                <a:lnTo>
                  <a:pt x="217678" y="16256"/>
                </a:lnTo>
                <a:lnTo>
                  <a:pt x="172085" y="35560"/>
                </a:lnTo>
                <a:lnTo>
                  <a:pt x="130302" y="61468"/>
                </a:lnTo>
                <a:lnTo>
                  <a:pt x="93218" y="93218"/>
                </a:lnTo>
                <a:lnTo>
                  <a:pt x="61468" y="130429"/>
                </a:lnTo>
                <a:lnTo>
                  <a:pt x="35560" y="172085"/>
                </a:lnTo>
                <a:lnTo>
                  <a:pt x="16256" y="217805"/>
                </a:lnTo>
                <a:lnTo>
                  <a:pt x="4191" y="266826"/>
                </a:lnTo>
                <a:lnTo>
                  <a:pt x="0" y="318516"/>
                </a:lnTo>
                <a:lnTo>
                  <a:pt x="4191" y="370078"/>
                </a:lnTo>
                <a:lnTo>
                  <a:pt x="16256" y="419100"/>
                </a:lnTo>
                <a:lnTo>
                  <a:pt x="35560" y="464820"/>
                </a:lnTo>
                <a:lnTo>
                  <a:pt x="61468" y="506603"/>
                </a:lnTo>
                <a:lnTo>
                  <a:pt x="93218" y="543687"/>
                </a:lnTo>
                <a:lnTo>
                  <a:pt x="130302" y="575563"/>
                </a:lnTo>
                <a:lnTo>
                  <a:pt x="172085" y="601345"/>
                </a:lnTo>
                <a:lnTo>
                  <a:pt x="217678" y="620776"/>
                </a:lnTo>
                <a:lnTo>
                  <a:pt x="266700" y="632841"/>
                </a:lnTo>
                <a:lnTo>
                  <a:pt x="318262" y="636905"/>
                </a:lnTo>
                <a:lnTo>
                  <a:pt x="369950" y="632841"/>
                </a:lnTo>
                <a:lnTo>
                  <a:pt x="418973" y="620776"/>
                </a:lnTo>
                <a:lnTo>
                  <a:pt x="464566" y="601345"/>
                </a:lnTo>
                <a:lnTo>
                  <a:pt x="506349" y="575563"/>
                </a:lnTo>
                <a:lnTo>
                  <a:pt x="543433" y="543687"/>
                </a:lnTo>
                <a:lnTo>
                  <a:pt x="575183" y="506603"/>
                </a:lnTo>
                <a:lnTo>
                  <a:pt x="601091" y="464820"/>
                </a:lnTo>
                <a:lnTo>
                  <a:pt x="620395" y="419100"/>
                </a:lnTo>
                <a:lnTo>
                  <a:pt x="632460" y="370078"/>
                </a:lnTo>
                <a:lnTo>
                  <a:pt x="636651" y="318516"/>
                </a:lnTo>
                <a:lnTo>
                  <a:pt x="632460" y="266826"/>
                </a:lnTo>
                <a:lnTo>
                  <a:pt x="620395" y="217805"/>
                </a:lnTo>
                <a:lnTo>
                  <a:pt x="601091" y="172085"/>
                </a:lnTo>
                <a:lnTo>
                  <a:pt x="575183" y="130429"/>
                </a:lnTo>
                <a:lnTo>
                  <a:pt x="543433" y="93218"/>
                </a:lnTo>
                <a:lnTo>
                  <a:pt x="506349" y="61468"/>
                </a:lnTo>
                <a:lnTo>
                  <a:pt x="464566" y="35560"/>
                </a:lnTo>
                <a:lnTo>
                  <a:pt x="418973" y="16256"/>
                </a:lnTo>
                <a:lnTo>
                  <a:pt x="369950" y="4191"/>
                </a:lnTo>
                <a:lnTo>
                  <a:pt x="318262" y="0"/>
                </a:lnTo>
                <a:close/>
              </a:path>
            </a:pathLst>
          </a:custGeom>
          <a:solidFill>
            <a:srgbClr val="8E6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85780" y="185635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41723" y="4623815"/>
            <a:ext cx="636905" cy="637540"/>
          </a:xfrm>
          <a:custGeom>
            <a:avLst/>
            <a:gdLst/>
            <a:ahLst/>
            <a:cxnLst/>
            <a:rect l="l" t="t" r="r" b="b"/>
            <a:pathLst>
              <a:path w="636904" h="637539">
                <a:moveTo>
                  <a:pt x="318262" y="0"/>
                </a:moveTo>
                <a:lnTo>
                  <a:pt x="266573" y="4191"/>
                </a:lnTo>
                <a:lnTo>
                  <a:pt x="217677" y="16256"/>
                </a:lnTo>
                <a:lnTo>
                  <a:pt x="171958" y="35560"/>
                </a:lnTo>
                <a:lnTo>
                  <a:pt x="130301" y="61468"/>
                </a:lnTo>
                <a:lnTo>
                  <a:pt x="93217" y="93345"/>
                </a:lnTo>
                <a:lnTo>
                  <a:pt x="61340" y="130429"/>
                </a:lnTo>
                <a:lnTo>
                  <a:pt x="35433" y="172085"/>
                </a:lnTo>
                <a:lnTo>
                  <a:pt x="16128" y="217805"/>
                </a:lnTo>
                <a:lnTo>
                  <a:pt x="4190" y="266827"/>
                </a:lnTo>
                <a:lnTo>
                  <a:pt x="0" y="318516"/>
                </a:lnTo>
                <a:lnTo>
                  <a:pt x="4190" y="370205"/>
                </a:lnTo>
                <a:lnTo>
                  <a:pt x="16128" y="419227"/>
                </a:lnTo>
                <a:lnTo>
                  <a:pt x="35433" y="464820"/>
                </a:lnTo>
                <a:lnTo>
                  <a:pt x="61340" y="506603"/>
                </a:lnTo>
                <a:lnTo>
                  <a:pt x="93217" y="543687"/>
                </a:lnTo>
                <a:lnTo>
                  <a:pt x="130301" y="575564"/>
                </a:lnTo>
                <a:lnTo>
                  <a:pt x="171958" y="601472"/>
                </a:lnTo>
                <a:lnTo>
                  <a:pt x="217677" y="620776"/>
                </a:lnTo>
                <a:lnTo>
                  <a:pt x="266573" y="632841"/>
                </a:lnTo>
                <a:lnTo>
                  <a:pt x="318262" y="637032"/>
                </a:lnTo>
                <a:lnTo>
                  <a:pt x="369824" y="632841"/>
                </a:lnTo>
                <a:lnTo>
                  <a:pt x="418846" y="620776"/>
                </a:lnTo>
                <a:lnTo>
                  <a:pt x="464565" y="601472"/>
                </a:lnTo>
                <a:lnTo>
                  <a:pt x="506222" y="575564"/>
                </a:lnTo>
                <a:lnTo>
                  <a:pt x="543305" y="543687"/>
                </a:lnTo>
                <a:lnTo>
                  <a:pt x="575183" y="506603"/>
                </a:lnTo>
                <a:lnTo>
                  <a:pt x="600963" y="464820"/>
                </a:lnTo>
                <a:lnTo>
                  <a:pt x="620267" y="419227"/>
                </a:lnTo>
                <a:lnTo>
                  <a:pt x="632333" y="370205"/>
                </a:lnTo>
                <a:lnTo>
                  <a:pt x="636524" y="318516"/>
                </a:lnTo>
                <a:lnTo>
                  <a:pt x="632333" y="266827"/>
                </a:lnTo>
                <a:lnTo>
                  <a:pt x="620267" y="217805"/>
                </a:lnTo>
                <a:lnTo>
                  <a:pt x="600963" y="172085"/>
                </a:lnTo>
                <a:lnTo>
                  <a:pt x="575183" y="130429"/>
                </a:lnTo>
                <a:lnTo>
                  <a:pt x="543305" y="93345"/>
                </a:lnTo>
                <a:lnTo>
                  <a:pt x="506222" y="61468"/>
                </a:lnTo>
                <a:lnTo>
                  <a:pt x="464565" y="35560"/>
                </a:lnTo>
                <a:lnTo>
                  <a:pt x="418846" y="16256"/>
                </a:lnTo>
                <a:lnTo>
                  <a:pt x="369824" y="4191"/>
                </a:lnTo>
                <a:lnTo>
                  <a:pt x="318262" y="0"/>
                </a:lnTo>
                <a:close/>
              </a:path>
            </a:pathLst>
          </a:custGeom>
          <a:solidFill>
            <a:srgbClr val="8E6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77944" y="476630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72805" y="4577333"/>
            <a:ext cx="636905" cy="637540"/>
          </a:xfrm>
          <a:custGeom>
            <a:avLst/>
            <a:gdLst/>
            <a:ahLst/>
            <a:cxnLst/>
            <a:rect l="l" t="t" r="r" b="b"/>
            <a:pathLst>
              <a:path w="636904" h="637539">
                <a:moveTo>
                  <a:pt x="318262" y="0"/>
                </a:moveTo>
                <a:lnTo>
                  <a:pt x="266573" y="4190"/>
                </a:lnTo>
                <a:lnTo>
                  <a:pt x="217677" y="16255"/>
                </a:lnTo>
                <a:lnTo>
                  <a:pt x="171958" y="35559"/>
                </a:lnTo>
                <a:lnTo>
                  <a:pt x="130301" y="61467"/>
                </a:lnTo>
                <a:lnTo>
                  <a:pt x="93218" y="93344"/>
                </a:lnTo>
                <a:lnTo>
                  <a:pt x="61341" y="130428"/>
                </a:lnTo>
                <a:lnTo>
                  <a:pt x="35433" y="172211"/>
                </a:lnTo>
                <a:lnTo>
                  <a:pt x="16128" y="217931"/>
                </a:lnTo>
                <a:lnTo>
                  <a:pt x="4064" y="266953"/>
                </a:lnTo>
                <a:lnTo>
                  <a:pt x="0" y="318642"/>
                </a:lnTo>
                <a:lnTo>
                  <a:pt x="4064" y="370204"/>
                </a:lnTo>
                <a:lnTo>
                  <a:pt x="16128" y="419226"/>
                </a:lnTo>
                <a:lnTo>
                  <a:pt x="35433" y="464946"/>
                </a:lnTo>
                <a:lnTo>
                  <a:pt x="61341" y="506602"/>
                </a:lnTo>
                <a:lnTo>
                  <a:pt x="93218" y="543813"/>
                </a:lnTo>
                <a:lnTo>
                  <a:pt x="130301" y="575563"/>
                </a:lnTo>
                <a:lnTo>
                  <a:pt x="171958" y="601598"/>
                </a:lnTo>
                <a:lnTo>
                  <a:pt x="217677" y="620902"/>
                </a:lnTo>
                <a:lnTo>
                  <a:pt x="266573" y="632967"/>
                </a:lnTo>
                <a:lnTo>
                  <a:pt x="318262" y="637158"/>
                </a:lnTo>
                <a:lnTo>
                  <a:pt x="369824" y="632967"/>
                </a:lnTo>
                <a:lnTo>
                  <a:pt x="418846" y="620902"/>
                </a:lnTo>
                <a:lnTo>
                  <a:pt x="464566" y="601598"/>
                </a:lnTo>
                <a:lnTo>
                  <a:pt x="506222" y="575563"/>
                </a:lnTo>
                <a:lnTo>
                  <a:pt x="543305" y="543813"/>
                </a:lnTo>
                <a:lnTo>
                  <a:pt x="575055" y="506602"/>
                </a:lnTo>
                <a:lnTo>
                  <a:pt x="600964" y="464946"/>
                </a:lnTo>
                <a:lnTo>
                  <a:pt x="620268" y="419226"/>
                </a:lnTo>
                <a:lnTo>
                  <a:pt x="632333" y="370204"/>
                </a:lnTo>
                <a:lnTo>
                  <a:pt x="636524" y="318642"/>
                </a:lnTo>
                <a:lnTo>
                  <a:pt x="632333" y="266953"/>
                </a:lnTo>
                <a:lnTo>
                  <a:pt x="620268" y="217931"/>
                </a:lnTo>
                <a:lnTo>
                  <a:pt x="600964" y="172211"/>
                </a:lnTo>
                <a:lnTo>
                  <a:pt x="575055" y="130428"/>
                </a:lnTo>
                <a:lnTo>
                  <a:pt x="543305" y="93344"/>
                </a:lnTo>
                <a:lnTo>
                  <a:pt x="506222" y="61467"/>
                </a:lnTo>
                <a:lnTo>
                  <a:pt x="464566" y="35559"/>
                </a:lnTo>
                <a:lnTo>
                  <a:pt x="418846" y="16255"/>
                </a:lnTo>
                <a:lnTo>
                  <a:pt x="369824" y="4190"/>
                </a:lnTo>
                <a:lnTo>
                  <a:pt x="318262" y="0"/>
                </a:lnTo>
                <a:close/>
              </a:path>
            </a:pathLst>
          </a:custGeom>
          <a:solidFill>
            <a:srgbClr val="8E6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10041" y="4719650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59BAF490-90AE-4CD9-A1D9-612149C70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09" y="736600"/>
            <a:ext cx="9561915" cy="66959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</a:t>
            </a:r>
            <a:r>
              <a:rPr lang="ru-RU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</a:t>
            </a:r>
            <a:r>
              <a:rPr lang="ru-RU" spc="-19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10243" name="Текст 2">
            <a:extLst>
              <a:ext uri="{FF2B5EF4-FFF2-40B4-BE49-F238E27FC236}">
                <a16:creationId xmlns:a16="http://schemas.microsoft.com/office/drawing/2014/main" xmlns="" id="{B04B2E2B-3CAA-44A0-867F-37E953C7B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916" y="2244990"/>
            <a:ext cx="12489506" cy="51367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800" dirty="0">
                <a:latin typeface="Verdana"/>
                <a:cs typeface="Verdana"/>
              </a:rPr>
              <a:t>это</a:t>
            </a:r>
            <a:r>
              <a:rPr lang="ru-RU" sz="2800" spc="-10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управляемая</a:t>
            </a:r>
            <a:r>
              <a:rPr lang="ru-RU" sz="2800" dirty="0">
                <a:latin typeface="Verdana"/>
                <a:cs typeface="Verdana"/>
              </a:rPr>
              <a:t> и</a:t>
            </a:r>
            <a:r>
              <a:rPr lang="ru-RU" sz="2800" spc="-10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динамично</a:t>
            </a:r>
            <a:r>
              <a:rPr lang="ru-RU" sz="2800" spc="-35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развивающаяся </a:t>
            </a:r>
            <a:r>
              <a:rPr lang="ru-RU" sz="2800" dirty="0">
                <a:latin typeface="Verdana"/>
                <a:cs typeface="Verdana"/>
              </a:rPr>
              <a:t>с учетом</a:t>
            </a:r>
            <a:r>
              <a:rPr lang="ru-RU" sz="2800" spc="-20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современных тенденций модернизации</a:t>
            </a:r>
            <a:r>
              <a:rPr lang="ru-RU" sz="2800" spc="-40" dirty="0">
                <a:latin typeface="Verdana"/>
                <a:cs typeface="Verdana"/>
              </a:rPr>
              <a:t> </a:t>
            </a:r>
            <a:r>
              <a:rPr lang="ru-RU" sz="2800" dirty="0">
                <a:latin typeface="Verdana"/>
                <a:cs typeface="Verdana"/>
              </a:rPr>
              <a:t>образования</a:t>
            </a:r>
            <a:r>
              <a:rPr lang="ru-RU" sz="2800" spc="-10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система</a:t>
            </a:r>
            <a:r>
              <a:rPr lang="ru-RU" sz="2800" spc="-35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эффективного</a:t>
            </a:r>
            <a:r>
              <a:rPr lang="ru-RU" sz="2800" dirty="0">
                <a:latin typeface="Verdana"/>
                <a:cs typeface="Verdana"/>
              </a:rPr>
              <a:t> и комфортного</a:t>
            </a:r>
            <a:r>
              <a:rPr lang="ru-RU" sz="2800" spc="-20" dirty="0">
                <a:latin typeface="Verdana"/>
                <a:cs typeface="Verdana"/>
              </a:rPr>
              <a:t> </a:t>
            </a:r>
            <a:r>
              <a:rPr lang="ru-RU" sz="2800" spc="-5" dirty="0">
                <a:latin typeface="Verdana"/>
                <a:cs typeface="Verdana"/>
              </a:rPr>
              <a:t>предоставления информационных </a:t>
            </a:r>
            <a:r>
              <a:rPr lang="ru-RU" sz="2800" dirty="0">
                <a:latin typeface="Verdana"/>
                <a:cs typeface="Verdana"/>
              </a:rPr>
              <a:t>и коммуникационных услуг, цифровых </a:t>
            </a:r>
            <a:r>
              <a:rPr lang="ru-RU" sz="2800" spc="-5" dirty="0">
                <a:latin typeface="Verdana"/>
                <a:cs typeface="Verdana"/>
              </a:rPr>
              <a:t>инструментов </a:t>
            </a:r>
            <a:r>
              <a:rPr lang="ru-RU" sz="2800" dirty="0">
                <a:latin typeface="Verdana"/>
                <a:cs typeface="Verdana"/>
              </a:rPr>
              <a:t>объектам </a:t>
            </a:r>
            <a:r>
              <a:rPr lang="ru-RU" sz="2800" spc="-5" dirty="0">
                <a:latin typeface="Verdana"/>
                <a:cs typeface="Verdana"/>
              </a:rPr>
              <a:t>процесса </a:t>
            </a:r>
            <a:r>
              <a:rPr lang="ru-RU" sz="2800" spc="-690" dirty="0">
                <a:latin typeface="Verdana"/>
                <a:cs typeface="Verdana"/>
              </a:rPr>
              <a:t> </a:t>
            </a:r>
            <a:r>
              <a:rPr lang="ru-RU" sz="2800" dirty="0">
                <a:latin typeface="Verdana"/>
                <a:cs typeface="Verdana"/>
              </a:rPr>
              <a:t>обучения.</a:t>
            </a:r>
          </a:p>
          <a:p>
            <a:pPr marL="335905" indent="-335905" algn="just">
              <a:spcBef>
                <a:spcPct val="0"/>
              </a:spcBef>
              <a:spcAft>
                <a:spcPct val="0"/>
              </a:spcAft>
              <a:buClr>
                <a:srgbClr val="C7D3E6"/>
              </a:buClr>
              <a:buFont typeface="Arial" panose="020B0604020202020204" pitchFamily="34" charset="0"/>
              <a:buAutoNum type="arabicPeriod"/>
            </a:pPr>
            <a:endParaRPr lang="ru-RU" altLang="ru-RU" sz="1763" dirty="0">
              <a:latin typeface="Times New Roman" panose="02020603050405020304" pitchFamily="18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2A318404-0AEE-47B9-974A-3973B7BB0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091691" indent="-419881">
              <a:buClr>
                <a:srgbClr val="000000"/>
              </a:buClr>
              <a:buFont typeface="Arial" panose="020B0604020202020204" pitchFamily="34" charset="0"/>
              <a:buChar char="–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679524" indent="-335905">
              <a:buClr>
                <a:srgbClr val="000000"/>
              </a:buClr>
              <a:buFont typeface="Arial" panose="020B0604020202020204" pitchFamily="34" charset="0"/>
              <a:buChar char="•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351334" indent="-335905">
              <a:buClr>
                <a:srgbClr val="000000"/>
              </a:buClr>
              <a:buFont typeface="Arial" panose="020B0604020202020204" pitchFamily="34" charset="0"/>
              <a:buChar char="–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023144" indent="-335905">
              <a:buClr>
                <a:srgbClr val="000000"/>
              </a:buClr>
              <a:buFont typeface="Arial" panose="020B0604020202020204" pitchFamily="34" charset="0"/>
              <a:buChar char="»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694953" indent="-3359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366763" indent="-3359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5038573" indent="-3359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710382" indent="-3359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205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AE960B1-834F-489D-A0A9-1E4B365EE28C}" type="slidenum">
              <a:rPr lang="ru-RU" altLang="ru-RU" sz="1763">
                <a:solidFill>
                  <a:srgbClr val="FFFFFF"/>
                </a:solidFill>
                <a:latin typeface="Roboto Condensed"/>
                <a:cs typeface="Roboto Condensed"/>
                <a:sym typeface="Roboto Condensed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ru-RU" altLang="ru-RU" sz="1763">
              <a:solidFill>
                <a:srgbClr val="FFFFFF"/>
              </a:solidFill>
              <a:latin typeface="Roboto Condensed"/>
              <a:cs typeface="Roboto Condensed"/>
              <a:sym typeface="Roboto Condensed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xmlns="" id="{67DA17CF-32C2-4F7B-ACF7-6669EA5E83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8072" y="4710430"/>
            <a:ext cx="7935976" cy="28587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34895" y="355600"/>
            <a:ext cx="876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2870">
              <a:lnSpc>
                <a:spcPct val="100000"/>
              </a:lnSpc>
              <a:spcBef>
                <a:spcPts val="100"/>
              </a:spcBef>
            </a:pPr>
            <a:r>
              <a:rPr b="1" spc="-10" dirty="0"/>
              <a:t>Цифровая</a:t>
            </a:r>
            <a:r>
              <a:rPr b="1" spc="-15" dirty="0"/>
              <a:t> </a:t>
            </a:r>
            <a:r>
              <a:rPr b="1" spc="-35" dirty="0"/>
              <a:t>образовательная</a:t>
            </a:r>
            <a:r>
              <a:rPr b="1" spc="-15" dirty="0"/>
              <a:t> </a:t>
            </a:r>
            <a:r>
              <a:rPr b="1" spc="-20" dirty="0"/>
              <a:t>среда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7851" y="1193800"/>
            <a:ext cx="10740898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Times New Roman"/>
                <a:cs typeface="Times New Roman"/>
              </a:rPr>
              <a:t>создание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к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2024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году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современной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безопасной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цифровой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образовательной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среды,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обеспечивающей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высокое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качество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доступность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образования</a:t>
            </a:r>
            <a:r>
              <a:rPr sz="2400" b="1" i="1" spc="35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всех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видов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 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уровней</a:t>
            </a:r>
            <a:r>
              <a:rPr sz="2400" b="1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31BC1B-AD21-40EE-AE46-31EEEACA9313}"/>
              </a:ext>
            </a:extLst>
          </p:cNvPr>
          <p:cNvSpPr txBox="1"/>
          <p:nvPr/>
        </p:nvSpPr>
        <p:spPr>
          <a:xfrm>
            <a:off x="927100" y="2489200"/>
            <a:ext cx="1188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ЦОС </a:t>
            </a:r>
            <a:r>
              <a:rPr lang="ru-RU" b="1" dirty="0"/>
              <a:t>позволит обеспечить обновление содержания образования и даст возможность обучающихся свободно и в тоже время безопасно ориентироваться в цифровом пространстве</a:t>
            </a:r>
            <a:r>
              <a:rPr lang="ru-RU" dirty="0"/>
              <a:t>. ЦОС обеспечит повышение квалификации педагогов и оснащение образовательных организаций необходимой инфраструктурой. Будет создана цифровая экосистема, благодаря которой станет возможным переход к работе с цифровыми инструментами, использование широкого спектра современных методик и технологий.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141" y="428629"/>
            <a:ext cx="11132820" cy="6335837"/>
          </a:xfrm>
          <a:prstGeom prst="rect">
            <a:avLst/>
          </a:prstGeom>
        </p:spPr>
        <p:txBody>
          <a:bodyPr vert="horz" wrap="square" lIns="0" tIns="324485" rIns="0" bIns="0" rtlCol="0">
            <a:spAutoFit/>
          </a:bodyPr>
          <a:lstStyle/>
          <a:p>
            <a:pPr marL="2628265">
              <a:lnSpc>
                <a:spcPct val="100000"/>
              </a:lnSpc>
              <a:spcBef>
                <a:spcPts val="2555"/>
              </a:spcBef>
            </a:pPr>
            <a:r>
              <a:rPr sz="3600" b="1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Цифровая</a:t>
            </a:r>
            <a:r>
              <a:rPr sz="3600" b="1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3600" b="1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3600" b="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3600" b="1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среда</a:t>
            </a:r>
            <a:endParaRPr sz="3600" b="1" dirty="0">
              <a:latin typeface="Microsoft Sans Serif"/>
              <a:cs typeface="Microsoft Sans Serif"/>
            </a:endParaRPr>
          </a:p>
          <a:p>
            <a:pPr marL="469265" indent="-45720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</a:tabLst>
            </a:pPr>
            <a:r>
              <a:rPr sz="2800" spc="-5" dirty="0">
                <a:latin typeface="Verdana"/>
                <a:cs typeface="Verdana"/>
              </a:rPr>
              <a:t>предполагает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набор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ИКТ-инструментов,</a:t>
            </a:r>
            <a:endParaRPr sz="2800" dirty="0">
              <a:latin typeface="Verdana"/>
              <a:cs typeface="Verdana"/>
            </a:endParaRPr>
          </a:p>
          <a:p>
            <a:pPr marL="469265" marR="1973580" indent="-457200">
              <a:lnSpc>
                <a:spcPts val="3890"/>
              </a:lnSpc>
              <a:spcBef>
                <a:spcPts val="2400"/>
              </a:spcBef>
              <a:spcAft>
                <a:spcPts val="18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  <a:tab pos="4255770" algn="l"/>
              </a:tabLst>
            </a:pPr>
            <a:r>
              <a:rPr sz="2800" spc="-5" dirty="0">
                <a:latin typeface="Verdana"/>
                <a:cs typeface="Verdana"/>
              </a:rPr>
              <a:t>удовлетворяет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требованиям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ФГОС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к </a:t>
            </a:r>
            <a:r>
              <a:rPr sz="2800" spc="-1250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формированию</a:t>
            </a:r>
            <a:r>
              <a:rPr lang="ru-RU" sz="2800" spc="-5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условий</a:t>
            </a:r>
            <a:r>
              <a:rPr sz="2800" spc="-85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реализации</a:t>
            </a:r>
            <a:r>
              <a:rPr lang="ru-RU" sz="2800" spc="-5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основной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образовательной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программы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начального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общего,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основного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общего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и </a:t>
            </a:r>
            <a:r>
              <a:rPr sz="2800" spc="-125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среднего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общего </a:t>
            </a:r>
            <a:r>
              <a:rPr sz="2800" spc="-5" dirty="0">
                <a:latin typeface="Verdana"/>
                <a:cs typeface="Verdana"/>
              </a:rPr>
              <a:t>образования,</a:t>
            </a:r>
            <a:endParaRPr sz="2800" dirty="0">
              <a:latin typeface="Verdana"/>
              <a:cs typeface="Verdana"/>
            </a:endParaRPr>
          </a:p>
          <a:p>
            <a:pPr marL="469265" marR="5080" indent="-457200">
              <a:lnSpc>
                <a:spcPct val="88200"/>
              </a:lnSpc>
              <a:spcBef>
                <a:spcPts val="2400"/>
              </a:spcBef>
              <a:spcAft>
                <a:spcPts val="1800"/>
              </a:spcAft>
              <a:buClr>
                <a:srgbClr val="0000FF"/>
              </a:buClr>
              <a:buSzPct val="55555"/>
              <a:buFont typeface="Wingdings" panose="05000000000000000000" pitchFamily="2" charset="2"/>
              <a:buChar char="Ø"/>
              <a:tabLst>
                <a:tab pos="461645" algn="l"/>
                <a:tab pos="462915" algn="l"/>
                <a:tab pos="3834129" algn="l"/>
              </a:tabLst>
            </a:pPr>
            <a:r>
              <a:rPr sz="2800" spc="-5" dirty="0">
                <a:latin typeface="Verdana"/>
                <a:cs typeface="Verdana"/>
              </a:rPr>
              <a:t>способствует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достижению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обучающимися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 err="1">
                <a:latin typeface="Verdana"/>
                <a:cs typeface="Verdana"/>
              </a:rPr>
              <a:t>планируемых</a:t>
            </a:r>
            <a:r>
              <a:rPr lang="ru-RU" sz="2800" spc="-5" dirty="0">
                <a:latin typeface="Verdana"/>
                <a:cs typeface="Verdana"/>
              </a:rPr>
              <a:t> </a:t>
            </a:r>
            <a:r>
              <a:rPr sz="2800" dirty="0" err="1">
                <a:latin typeface="Verdana"/>
                <a:cs typeface="Verdana"/>
              </a:rPr>
              <a:t>личностных</a:t>
            </a:r>
            <a:r>
              <a:rPr sz="2800" dirty="0">
                <a:latin typeface="Verdana"/>
                <a:cs typeface="Verdana"/>
              </a:rPr>
              <a:t>, </a:t>
            </a:r>
            <a:r>
              <a:rPr sz="2800" spc="-5" dirty="0">
                <a:latin typeface="Verdana"/>
                <a:cs typeface="Verdana"/>
              </a:rPr>
              <a:t>метапредметных, </a:t>
            </a:r>
            <a:r>
              <a:rPr sz="2800" spc="-125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предметных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результатов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5489" cy="2613660"/>
          </a:xfrm>
          <a:custGeom>
            <a:avLst/>
            <a:gdLst/>
            <a:ahLst/>
            <a:cxnLst/>
            <a:rect l="l" t="t" r="r" b="b"/>
            <a:pathLst>
              <a:path w="2015489" h="2613660">
                <a:moveTo>
                  <a:pt x="2015363" y="0"/>
                </a:moveTo>
                <a:lnTo>
                  <a:pt x="0" y="0"/>
                </a:lnTo>
                <a:lnTo>
                  <a:pt x="0" y="2613659"/>
                </a:lnTo>
                <a:lnTo>
                  <a:pt x="201536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0767" y="4999990"/>
            <a:ext cx="1966595" cy="2559050"/>
          </a:xfrm>
          <a:custGeom>
            <a:avLst/>
            <a:gdLst/>
            <a:ahLst/>
            <a:cxnLst/>
            <a:rect l="l" t="t" r="r" b="b"/>
            <a:pathLst>
              <a:path w="1966594" h="2559050">
                <a:moveTo>
                  <a:pt x="1964309" y="0"/>
                </a:moveTo>
                <a:lnTo>
                  <a:pt x="0" y="2559049"/>
                </a:lnTo>
                <a:lnTo>
                  <a:pt x="1966340" y="2559049"/>
                </a:lnTo>
                <a:lnTo>
                  <a:pt x="1966340" y="5283"/>
                </a:lnTo>
                <a:lnTo>
                  <a:pt x="1964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2761" y="508000"/>
            <a:ext cx="9793338" cy="5236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74189" marR="5080" indent="-1762125">
              <a:lnSpc>
                <a:spcPts val="4210"/>
              </a:lnSpc>
              <a:spcBef>
                <a:spcPts val="310"/>
              </a:spcBef>
              <a:tabLst>
                <a:tab pos="1280160" algn="l"/>
              </a:tabLst>
            </a:pPr>
            <a:r>
              <a:rPr sz="2800" b="1" spc="-40" dirty="0">
                <a:solidFill>
                  <a:srgbClr val="1F487C"/>
                </a:solidFill>
              </a:rPr>
              <a:t>ЦОС</a:t>
            </a:r>
            <a:r>
              <a:rPr lang="ru-RU" sz="2800" b="1" spc="-40" dirty="0">
                <a:solidFill>
                  <a:srgbClr val="1F487C"/>
                </a:solidFill>
              </a:rPr>
              <a:t> </a:t>
            </a:r>
            <a:r>
              <a:rPr sz="2800" b="1" spc="-40" dirty="0" err="1">
                <a:solidFill>
                  <a:srgbClr val="1F487C"/>
                </a:solidFill>
              </a:rPr>
              <a:t>должна</a:t>
            </a:r>
            <a:r>
              <a:rPr sz="2800" b="1" spc="40" dirty="0">
                <a:solidFill>
                  <a:srgbClr val="1F487C"/>
                </a:solidFill>
              </a:rPr>
              <a:t> </a:t>
            </a:r>
            <a:r>
              <a:rPr sz="2800" b="1" spc="-30" dirty="0">
                <a:solidFill>
                  <a:srgbClr val="1F487C"/>
                </a:solidFill>
              </a:rPr>
              <a:t>обеспечить</a:t>
            </a:r>
            <a:r>
              <a:rPr sz="2800" b="1" spc="25" dirty="0">
                <a:solidFill>
                  <a:srgbClr val="1F487C"/>
                </a:solidFill>
              </a:rPr>
              <a:t> </a:t>
            </a:r>
            <a:r>
              <a:rPr sz="2800" b="1" spc="-10" dirty="0">
                <a:solidFill>
                  <a:srgbClr val="1F487C"/>
                </a:solidFill>
              </a:rPr>
              <a:t>решение </a:t>
            </a:r>
            <a:r>
              <a:rPr sz="2800" b="1" spc="-940" dirty="0">
                <a:solidFill>
                  <a:srgbClr val="1F487C"/>
                </a:solidFill>
              </a:rPr>
              <a:t> </a:t>
            </a:r>
            <a:r>
              <a:rPr sz="2800" b="1" spc="-5" dirty="0">
                <a:solidFill>
                  <a:srgbClr val="1F487C"/>
                </a:solidFill>
              </a:rPr>
              <a:t>следующих</a:t>
            </a:r>
            <a:r>
              <a:rPr sz="2800" b="1" spc="45" dirty="0">
                <a:solidFill>
                  <a:srgbClr val="1F487C"/>
                </a:solidFill>
              </a:rPr>
              <a:t> </a:t>
            </a:r>
            <a:r>
              <a:rPr sz="2800" b="1" spc="-50" dirty="0">
                <a:solidFill>
                  <a:srgbClr val="1F487C"/>
                </a:solidFill>
              </a:rPr>
              <a:t>задач: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0134" y="1308469"/>
            <a:ext cx="11123930" cy="555780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marR="988060" indent="-342900">
              <a:lnSpc>
                <a:spcPct val="771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информационно-методическую</a:t>
            </a:r>
            <a:r>
              <a:rPr spc="5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поддержку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образовательного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процесса;</a:t>
            </a:r>
            <a:endParaRPr dirty="0">
              <a:latin typeface="Verdana"/>
              <a:cs typeface="Verdana"/>
            </a:endParaRPr>
          </a:p>
          <a:p>
            <a:pPr marL="355600" marR="1170940" indent="-342900">
              <a:lnSpc>
                <a:spcPct val="771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современные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процедуры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создания,</a:t>
            </a:r>
            <a:r>
              <a:rPr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поиска,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сбора,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анализа,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обработки,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хранения</a:t>
            </a:r>
            <a:r>
              <a:rPr dirty="0">
                <a:latin typeface="Verdana"/>
                <a:cs typeface="Verdana"/>
              </a:rPr>
              <a:t> и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представления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информации;</a:t>
            </a:r>
            <a:endParaRPr dirty="0">
              <a:latin typeface="Verdana"/>
              <a:cs typeface="Verdana"/>
            </a:endParaRPr>
          </a:p>
          <a:p>
            <a:pPr marL="355600" marR="5080" indent="-342900">
              <a:lnSpc>
                <a:spcPct val="775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дистанционное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взаимодействие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всех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участников</a:t>
            </a:r>
            <a:r>
              <a:rPr spc="4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образовательного </a:t>
            </a:r>
            <a:r>
              <a:rPr spc="-8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процесса,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</a:t>
            </a:r>
            <a:r>
              <a:rPr spc="-5" dirty="0">
                <a:latin typeface="Verdana"/>
                <a:cs typeface="Verdana"/>
              </a:rPr>
              <a:t> том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числе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 </a:t>
            </a:r>
            <a:r>
              <a:rPr spc="-5" dirty="0">
                <a:latin typeface="Verdana"/>
                <a:cs typeface="Verdana"/>
              </a:rPr>
              <a:t>рамках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дистанционного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образования;</a:t>
            </a:r>
            <a:endParaRPr dirty="0">
              <a:latin typeface="Verdana"/>
              <a:cs typeface="Verdana"/>
            </a:endParaRPr>
          </a:p>
          <a:p>
            <a:pPr marL="355600" marR="422909" indent="-342900">
              <a:lnSpc>
                <a:spcPct val="771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дистанционное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взаимодействие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образовательного</a:t>
            </a:r>
            <a:r>
              <a:rPr spc="4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учреждения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с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другими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организациями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социальной</a:t>
            </a:r>
            <a:r>
              <a:rPr spc="3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сферы:.</a:t>
            </a:r>
            <a:endParaRPr dirty="0">
              <a:latin typeface="Verdana"/>
              <a:cs typeface="Verdana"/>
            </a:endParaRPr>
          </a:p>
          <a:p>
            <a:pPr marL="355600" indent="-342900">
              <a:lnSpc>
                <a:spcPts val="2655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уровень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сформированности</a:t>
            </a:r>
            <a:r>
              <a:rPr spc="4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ИКТ-компетенции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педагогов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ОО;</a:t>
            </a:r>
            <a:endParaRPr dirty="0">
              <a:latin typeface="Verdana"/>
              <a:cs typeface="Verdana"/>
            </a:endParaRPr>
          </a:p>
          <a:p>
            <a:pPr marL="355600" marR="475615" indent="-342900">
              <a:lnSpc>
                <a:spcPct val="775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возможности</a:t>
            </a:r>
            <a:r>
              <a:rPr spc="4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внедрения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информационных</a:t>
            </a:r>
            <a:r>
              <a:rPr spc="4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и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коммуникационных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технологий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</a:t>
            </a:r>
            <a:r>
              <a:rPr spc="-5" dirty="0">
                <a:latin typeface="Verdana"/>
                <a:cs typeface="Verdana"/>
              </a:rPr>
              <a:t> практику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преподавания</a:t>
            </a:r>
            <a:r>
              <a:rPr dirty="0">
                <a:latin typeface="Verdana"/>
                <a:cs typeface="Verdana"/>
              </a:rPr>
              <a:t> всех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учебных </a:t>
            </a:r>
            <a:r>
              <a:rPr spc="-5" dirty="0">
                <a:latin typeface="Verdana"/>
                <a:cs typeface="Verdana"/>
              </a:rPr>
              <a:t>предметов;</a:t>
            </a:r>
            <a:endParaRPr dirty="0">
              <a:latin typeface="Verdana"/>
              <a:cs typeface="Verdana"/>
            </a:endParaRPr>
          </a:p>
          <a:p>
            <a:pPr marL="355600" indent="-342900">
              <a:lnSpc>
                <a:spcPts val="265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обеспеченность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ОО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необходимым</a:t>
            </a:r>
            <a:r>
              <a:rPr spc="3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оборудованием;</a:t>
            </a:r>
            <a:endParaRPr dirty="0">
              <a:latin typeface="Verdana"/>
              <a:cs typeface="Verdana"/>
            </a:endParaRPr>
          </a:p>
          <a:p>
            <a:pPr marL="355600" marR="266065" indent="-342900">
              <a:lnSpc>
                <a:spcPct val="772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условия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для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практического</a:t>
            </a:r>
            <a:r>
              <a:rPr spc="3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применения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компьютерной</a:t>
            </a:r>
            <a:r>
              <a:rPr spc="4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техники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и </a:t>
            </a:r>
            <a:r>
              <a:rPr spc="-8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иных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цифровых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инструментов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;</a:t>
            </a:r>
          </a:p>
          <a:p>
            <a:pPr marL="355600" marR="979805" indent="-342900">
              <a:lnSpc>
                <a:spcPts val="2300"/>
              </a:lnSpc>
              <a:spcAft>
                <a:spcPts val="1800"/>
              </a:spcAft>
              <a:buClr>
                <a:srgbClr val="0000FF"/>
              </a:buClr>
              <a:buSzPct val="54166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pc="-5" dirty="0">
                <a:latin typeface="Verdana"/>
                <a:cs typeface="Verdana"/>
              </a:rPr>
              <a:t>возможность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открытого</a:t>
            </a:r>
            <a:r>
              <a:rPr spc="4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доступа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к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информационным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каналам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локальной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внутренней </a:t>
            </a:r>
            <a:r>
              <a:rPr dirty="0">
                <a:latin typeface="Verdana"/>
                <a:cs typeface="Verdana"/>
              </a:rPr>
              <a:t>сети, </a:t>
            </a:r>
            <a:r>
              <a:rPr spc="-10" dirty="0">
                <a:latin typeface="Verdana"/>
                <a:cs typeface="Verdana"/>
              </a:rPr>
              <a:t>глобальной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сети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Интернет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и</a:t>
            </a:r>
            <a:r>
              <a:rPr lang="ru-RU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к</a:t>
            </a:r>
            <a:r>
              <a:rPr spc="-5" dirty="0">
                <a:latin typeface="Verdana"/>
                <a:cs typeface="Verdana"/>
              </a:rPr>
              <a:t> ресурсам</a:t>
            </a:r>
            <a:r>
              <a:rPr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медиатек.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EF3F9-6E3E-46DE-9584-12145C7D07A3}"/>
              </a:ext>
            </a:extLst>
          </p:cNvPr>
          <p:cNvSpPr txBox="1"/>
          <p:nvPr/>
        </p:nvSpPr>
        <p:spPr>
          <a:xfrm>
            <a:off x="3982884" y="6887576"/>
            <a:ext cx="74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ru-RU" sz="1200" dirty="0"/>
              <a:t>Приказ министерства Просвещения Российской Федерации от 2 декабря 2019 г. № 649</a:t>
            </a:r>
          </a:p>
          <a:p>
            <a:pPr algn="r" fontAlgn="base"/>
            <a:r>
              <a:rPr lang="ru-RU" sz="1200" dirty="0"/>
              <a:t> «Об утверждении целевой модели цифровой образовательной среды» </a:t>
            </a:r>
            <a:r>
              <a:rPr lang="en-US" sz="1200" dirty="0">
                <a:hlinkClick r:id="rId3"/>
              </a:rPr>
              <a:t>https://normativ.kontur.ru/document?moduleId=1&amp;documentId=351307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1152</Words>
  <Application>Microsoft Office PowerPoint</Application>
  <PresentationFormat>Произвольный</PresentationFormat>
  <Paragraphs>184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Ф е д е р а л ь н ы й проект  «Цифровая образовательная среда»</vt:lpstr>
      <vt:lpstr>Слайд 2</vt:lpstr>
      <vt:lpstr>Перечень поручений  по итогам заседания  Президиума Государственного  Совета РФ</vt:lpstr>
      <vt:lpstr>Цифровая образовательная среда</vt:lpstr>
      <vt:lpstr>Слайд 5</vt:lpstr>
      <vt:lpstr>Цифровая образовательная  среда</vt:lpstr>
      <vt:lpstr>Цифровая образовательная среда</vt:lpstr>
      <vt:lpstr>Слайд 8</vt:lpstr>
      <vt:lpstr>ЦОС должна обеспечить решение  следующих задач:</vt:lpstr>
      <vt:lpstr>Слайд 10</vt:lpstr>
      <vt:lpstr>Цифровая образовательная среда</vt:lpstr>
      <vt:lpstr>Цифровая образовательная среда</vt:lpstr>
      <vt:lpstr>Требования федеральных государственных  образовательных стандартов к условиям  реализации образовательной программы:</vt:lpstr>
      <vt:lpstr>Основные компоненты ЦОС:</vt:lpstr>
      <vt:lpstr>Слайд 15</vt:lpstr>
      <vt:lpstr>Структура «Цифровой образовательной среды»</vt:lpstr>
      <vt:lpstr>ФГИС «Моя школа» единая витрина данных для  учителя, ученика и родителя  в части доступа к:</vt:lpstr>
      <vt:lpstr>Государственные цифровые сервисы</vt:lpstr>
      <vt:lpstr>Слайд 19</vt:lpstr>
      <vt:lpstr>Слайд 20</vt:lpstr>
      <vt:lpstr>https://obr.nd.ru/</vt:lpstr>
      <vt:lpstr>https://learningapps.org/index.php?overvie  w&amp;s=&amp;category=0&amp;tool=</vt:lpstr>
      <vt:lpstr>http://rebus1.com/</vt:lpstr>
      <vt:lpstr>http://www.eduneo.ru/kak-sostavit-i-ispolzovat-  rebusy-na-zanyatiyax-dlya-detej-i-vzroslyx/</vt:lpstr>
      <vt:lpstr>http://www.eduneo.ru/ispolzovanie-qr-  kodov-na-urokax-literatury/</vt:lpstr>
      <vt:lpstr>http://www.eduneo.ru/obrazovatelnyj-mezhpredmetnyj-  onlajn-kvest-po-sledam-kapitana-granta-principy-sozdaniya-  scenarij-i-instrumenty/</vt:lpstr>
      <vt:lpstr>ДВА МИЛЛИОНА СТАРШЕКЛАССНИКОВ УЗНАЛИ О ЦИФРОВОМ ОБРАЗОВАНИИ ВО ВРЕМЯ ВСЕРОССИЙСКОГО  ОТКРЫТОГО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2024-03-14T13:14:22Z</dcterms:created>
  <dcterms:modified xsi:type="dcterms:W3CDTF">2024-04-04T04:43:53Z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2024-03-14T00:00:00Z</vt:filetime>
  </property>
</Properties>
</file>