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6" y="-6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130C-6D95-46A6-AECB-D39C67D017AD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6DEE-E101-49D3-A353-2DDE1DFA9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614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130C-6D95-46A6-AECB-D39C67D017AD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6DEE-E101-49D3-A353-2DDE1DFA9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310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130C-6D95-46A6-AECB-D39C67D017AD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6DEE-E101-49D3-A353-2DDE1DFA9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006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130C-6D95-46A6-AECB-D39C67D017AD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6DEE-E101-49D3-A353-2DDE1DFA9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2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130C-6D95-46A6-AECB-D39C67D017AD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6DEE-E101-49D3-A353-2DDE1DFA9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746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130C-6D95-46A6-AECB-D39C67D017AD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6DEE-E101-49D3-A353-2DDE1DFA9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274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130C-6D95-46A6-AECB-D39C67D017AD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6DEE-E101-49D3-A353-2DDE1DFA9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369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130C-6D95-46A6-AECB-D39C67D017AD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6DEE-E101-49D3-A353-2DDE1DFA9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430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130C-6D95-46A6-AECB-D39C67D017AD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6DEE-E101-49D3-A353-2DDE1DFA9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551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130C-6D95-46A6-AECB-D39C67D017AD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6DEE-E101-49D3-A353-2DDE1DFA9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693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130C-6D95-46A6-AECB-D39C67D017AD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6DEE-E101-49D3-A353-2DDE1DFA9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561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C130C-6D95-46A6-AECB-D39C67D017AD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06DEE-E101-49D3-A353-2DDE1DFA9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00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tx2">
                    <a:lumMod val="75000"/>
                  </a:schemeClr>
                </a:solidFill>
              </a:rPr>
              <a:t>1-1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ф Основы патологии 11.06.22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Общие реакции организма на повреждение.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9372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Кома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Кома </a:t>
            </a:r>
            <a:r>
              <a:rPr lang="ru-RU" dirty="0"/>
              <a:t> –  одно  из  наиболее  опасных  и  тяжёлых  экстремальных  состояний организма,  для  которого  характерно  состояние  глубокого  угнетения  функций  ЦНС  с полной  потерей  сознания  и  утратой  реакции  на  внешние  раздражители.  Кома,  как правило, является состоянием, возникающим при далеко зашедших   стадиях заболеваний или при резко выраженной их декомпенсации, при которой происходит поражение ЦНС.</a:t>
            </a:r>
          </a:p>
          <a:p>
            <a:r>
              <a:rPr lang="ru-RU" dirty="0"/>
              <a:t>Для  комы  типичны  не  двухфазное,  а  прогрессивно  нарастающее  угнетение деятельности головного мозга и утрата сознания.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4196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Механизмы комы: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В </a:t>
            </a:r>
            <a:r>
              <a:rPr lang="ru-RU" dirty="0"/>
              <a:t>основе патогенеза комы лежат несколько общих механизмов, вызывающих патологический  процесс.</a:t>
            </a:r>
          </a:p>
          <a:p>
            <a:r>
              <a:rPr lang="ru-RU" dirty="0"/>
              <a:t>1.  Интоксикационный:  характеризуется  патогенным  влиянием  на  ЦНС токсических веществ экзогенного и эндогенного происхождения, приводящее к угнетению её функций и развитию комы.</a:t>
            </a:r>
          </a:p>
          <a:p>
            <a:r>
              <a:rPr lang="ru-RU" dirty="0"/>
              <a:t>2.  Кислородное и энергетическое голодание:  связано с развитием патологических процессов,  угнетающих  гемодинамику  и  вентиляцию  лёгких,  что  приводит  к прогрессирующей  гипоксии.  На  фоне  усиливающейся  гипоксии  наблюдается  ацидоз  и тяжёлая форма энергетического дефицита.</a:t>
            </a:r>
          </a:p>
          <a:p>
            <a:r>
              <a:rPr lang="ru-RU" dirty="0"/>
              <a:t>3.Нарушение  кислотно-основного,  электролитного  и  водного  баланса</a:t>
            </a:r>
          </a:p>
          <a:p>
            <a:r>
              <a:rPr lang="ru-RU" dirty="0"/>
              <a:t>организма:  является  следствием  интоксикации,  гипоксии  и  глубокого  расстройства обмена веществ.</a:t>
            </a:r>
          </a:p>
          <a:p>
            <a:r>
              <a:rPr lang="ru-RU" dirty="0"/>
              <a:t>Данные механизмы наблюдаются при любых видах ком, имеют различную форму проявления.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0497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Признаки комы: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1</a:t>
            </a:r>
            <a:r>
              <a:rPr lang="ru-RU" dirty="0"/>
              <a:t>. Угнетение функций головного мозга, сопровождающееся потерей сознания.</a:t>
            </a:r>
          </a:p>
          <a:p>
            <a:r>
              <a:rPr lang="ru-RU" dirty="0"/>
              <a:t>2. Расстройство гемодинамики и микроциркуляции в головном мозге.</a:t>
            </a:r>
          </a:p>
          <a:p>
            <a:r>
              <a:rPr lang="ru-RU" dirty="0"/>
              <a:t>3.  Угнетение  функций  дыхательного  центра  и  развитие  патологических  форм дыхания (</a:t>
            </a:r>
            <a:r>
              <a:rPr lang="ru-RU" dirty="0" err="1"/>
              <a:t>Куссмауля</a:t>
            </a:r>
            <a:r>
              <a:rPr lang="ru-RU" dirty="0"/>
              <a:t> и </a:t>
            </a:r>
            <a:r>
              <a:rPr lang="ru-RU" dirty="0" err="1"/>
              <a:t>Чейн</a:t>
            </a:r>
            <a:r>
              <a:rPr lang="ru-RU" dirty="0"/>
              <a:t>-Стокса).</a:t>
            </a:r>
          </a:p>
          <a:p>
            <a:r>
              <a:rPr lang="ru-RU" dirty="0"/>
              <a:t>4. Глубокие расстройства обмена веществ.</a:t>
            </a:r>
          </a:p>
          <a:p>
            <a:r>
              <a:rPr lang="ru-RU" dirty="0"/>
              <a:t>Все данные расстройства часто приводят к смертельному исходу.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9715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Различают следующие виды комы: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dirty="0" smtClean="0"/>
              <a:t>Уремическая </a:t>
            </a:r>
            <a:r>
              <a:rPr lang="ru-RU" dirty="0"/>
              <a:t> кома развивается  при  накоплении  в  крови  токсических  продуктов обмена, которые должны быть выделены из организма. Наблюдают при недостаточности функции  почек  (при  некрозе  коркового  вещества,  </a:t>
            </a:r>
            <a:r>
              <a:rPr lang="ru-RU" dirty="0" err="1"/>
              <a:t>гломерулонефрите</a:t>
            </a:r>
            <a:r>
              <a:rPr lang="ru-RU" dirty="0"/>
              <a:t>,  пиелонефрите, опухолях).</a:t>
            </a:r>
          </a:p>
          <a:p>
            <a:r>
              <a:rPr lang="ru-RU" dirty="0"/>
              <a:t>Печеночная кома  возникает при повреждении </a:t>
            </a:r>
            <a:r>
              <a:rPr lang="ru-RU" dirty="0" err="1"/>
              <a:t>гепатоцитов</a:t>
            </a:r>
            <a:r>
              <a:rPr lang="ru-RU" dirty="0"/>
              <a:t> (при тяжелых формах вирусного  гепатита,  при  циррозе  печени,  а  также  при  отравлении  ядами,  грибами, хлороформом).  Главным  механизмом  развития  комы  является   интоксикация  организма производными аммиака и аминокислот, так как в печени происходить образование из них нетоксичных продуктов.</a:t>
            </a:r>
          </a:p>
          <a:p>
            <a:r>
              <a:rPr lang="ru-RU" dirty="0"/>
              <a:t>Диабетическая  кома представляет  собой  следствие  осложнения  сахарного диабета. Кома может быть гипергликемической и гипогликемической.</a:t>
            </a:r>
          </a:p>
          <a:p>
            <a:r>
              <a:rPr lang="ru-RU" dirty="0"/>
              <a:t>Гипергликемическая  кома связана  с  резким  повышением  уровня  глюкозы  в крови. За счет повреждения клеточных мембран в крови накапливаются кетоновые тела, развиваются  ацидоз,   </a:t>
            </a:r>
            <a:r>
              <a:rPr lang="ru-RU" dirty="0" err="1"/>
              <a:t>гиперкалиемия</a:t>
            </a:r>
            <a:r>
              <a:rPr lang="ru-RU" dirty="0"/>
              <a:t>,  нарушается  водный  баланс  клеток.   У  больных вначале  наблюдается  нарастающая  общая  слабость,  головная  боль,  сильная  жажда, сухость кожи и </a:t>
            </a:r>
            <a:r>
              <a:rPr lang="ru-RU" dirty="0" err="1"/>
              <a:t>слихистых</a:t>
            </a:r>
            <a:r>
              <a:rPr lang="ru-RU" dirty="0"/>
              <a:t> оболочек вследствие потери воды. В дальнейшем происходит потеря сознания. Резко увеличено отделение мочи, в моче глюкоза.</a:t>
            </a:r>
          </a:p>
          <a:p>
            <a:r>
              <a:rPr lang="ru-RU" dirty="0"/>
              <a:t>Гипогликемическая  кома возникает  в  связи  с  передозировкой  инсулина  при лечении сахарного диабета. Главным фактором гипогликемической комы является острое  голодание  мозга,  так  как  для  деятельности  нейронов  необходимо постоянное поступление глюкозы из крови ( в нейронах нет запаса гликогена).</a:t>
            </a:r>
          </a:p>
          <a:p>
            <a:r>
              <a:rPr lang="ru-RU" dirty="0"/>
              <a:t>Для  гипогликемической  комы  характерно  острое  начало  развития:</a:t>
            </a:r>
          </a:p>
          <a:p>
            <a:r>
              <a:rPr lang="ru-RU" dirty="0"/>
              <a:t>общая  слабость,  головокружение,  чувство  голода;  сознание  быстро  утрачивается, возникают судороги.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3572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028384" cy="544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0728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4675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3530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280920" cy="5894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0376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6175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0274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1341"/>
            <a:ext cx="8712968" cy="632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1474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Реакция организма на повреждения (экстремальные состояния)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Экстремальные </a:t>
            </a:r>
            <a:r>
              <a:rPr lang="ru-RU" dirty="0"/>
              <a:t> состояния  -  это  состояния,  возникающие  под  влиянием  крайне неблагоприятных  факторов  как  внешней,  так  и  внутренней  среды.  Повреждающими –  стрессорами  являются  психогенные  и  болевые  факторы,  токсины, температурные  перепады,  патогенные  бактерии.  В  ответ  на  такие  неблагоприятные факторы  в  организме  возникают  изменения,  характеризующиеся  чрезмерным напряжением  систем  организма  или  ослаблением  приспособительных  механизмов, вследствие чего появляются отклонения жизненно важных параметров гомеостаза. Такие состояния  получили   название  экстремальных.  </a:t>
            </a:r>
          </a:p>
          <a:p>
            <a:r>
              <a:rPr lang="ru-RU" dirty="0"/>
              <a:t>К  экстремальным  состояниям  относят: стресс, шок, коллапс, кому.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1440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Стресс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Стресс </a:t>
            </a:r>
            <a:r>
              <a:rPr lang="ru-RU" dirty="0"/>
              <a:t> -  наиболее  общая  реакция  организмов  в  ответ  на  действие  чрезвычайного раздражителя,   проявляющееся  развитием  общего  адаптационного  синдрома,  в  основе которого  лежат  </a:t>
            </a:r>
            <a:r>
              <a:rPr lang="ru-RU" dirty="0" err="1"/>
              <a:t>защитно</a:t>
            </a:r>
            <a:r>
              <a:rPr lang="ru-RU" dirty="0"/>
              <a:t>  -  приспособительные  реакции,  направленные  на  выживание  в новых условиях существования.</a:t>
            </a:r>
          </a:p>
          <a:p>
            <a:r>
              <a:rPr lang="ru-RU" dirty="0"/>
              <a:t>Состояние  стресса  возникает  при  действии  на  организм  сверх  сильных раздражителей: ядов, чрезмерно высоких физических нагрузок, переохлаждение, а так же при  травме, гипоксии, психоэмоциональном  напряжении и др.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4970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Выделяют три стадии стресса.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Стадия тревоги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заключается </a:t>
            </a:r>
            <a:r>
              <a:rPr lang="ru-RU" dirty="0"/>
              <a:t> в  активации  симпатоадреналовой  системы.</a:t>
            </a:r>
          </a:p>
          <a:p>
            <a:r>
              <a:rPr lang="ru-RU" dirty="0"/>
              <a:t>Происходит  выброс  в  кровь  АКТГ,  который  усиливает  поступления  в  кров  гормонов надпочечников.</a:t>
            </a:r>
          </a:p>
          <a:p>
            <a:r>
              <a:rPr lang="ru-RU" dirty="0"/>
              <a:t>Гормоны  надпочечников  (адреналин,  </a:t>
            </a:r>
            <a:r>
              <a:rPr lang="ru-RU" dirty="0" err="1"/>
              <a:t>глюкокортикоиды</a:t>
            </a:r>
            <a:r>
              <a:rPr lang="ru-RU" dirty="0"/>
              <a:t>)  стимулируют использование энергетических и пластических ресурсов организма.</a:t>
            </a:r>
          </a:p>
          <a:p>
            <a:r>
              <a:rPr lang="ru-RU" dirty="0"/>
              <a:t>·  Усиливается  потребление  кислорода  за  счет  активизации  дыхания  и кровообращения.</a:t>
            </a:r>
          </a:p>
          <a:p>
            <a:r>
              <a:rPr lang="ru-RU" dirty="0"/>
              <a:t>·  Усиливается  распад белков, жиров, углеводов. Повышается уровень глюкозы и остаточного азота в крови.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7873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Стадия  резистентности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характеризуется </a:t>
            </a:r>
            <a:r>
              <a:rPr lang="ru-RU" dirty="0"/>
              <a:t> усилением  синтеза  веществ,  восполнением  до  нормы  гликогены,  жиров,  белков;  восполнением  запасов  гормонов надпочечников  происходит  нормализация  деятельности  НС,  эндокринного  аппарата  и физиологических функций.</a:t>
            </a:r>
          </a:p>
          <a:p>
            <a:r>
              <a:rPr lang="ru-RU" dirty="0"/>
              <a:t>Если  интенсивность  стрессового  фактора  чрезмерна,  стресс  продолжается длительное  время  и  превышает  компенсаторные   возможности  организма,  наступает третья стадия стресса- стадия истощения.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4643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Стадия  истощения.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Для </a:t>
            </a:r>
            <a:r>
              <a:rPr lang="ru-RU" dirty="0"/>
              <a:t> стадии  истощения  характерны:  ослабления  синтеза веществ в тканях, угнетение физиологических функций, снижение образования гормонов коры  надпочечников  вплоть  до  истощения,  снижение  АД  и  появление  очагов  некроза  и миокарде,  угнетение  иммунной  системы  за  счет  атрофии  лимфоидной  ткани-  снижается резистентность организма.</a:t>
            </a:r>
          </a:p>
          <a:p>
            <a:r>
              <a:rPr lang="ru-RU" dirty="0"/>
              <a:t>Если  на  организм  действуют  чрезмерно  интенсивные  факторы,  то  стадия резистентности  к  стрессу  почти  не  выражена   вслед  за  стадией  тревоги(сильным возбуждением  симпатоадреналовой  системы)  наступает  стадия  истощения компенсаторно-  приспособительных  механизмов.  Такое  течение  стресса  наблюдает  при шоке,  тяжелых  нарушения  функций  органов(расстройствах  мозгового  кровообращения, недостаточной функции почек, печени, гипоксии).Кома-  особо тяжелая истощения. Если действие стресса не прекращается, то наступает смерть.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5785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Шок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Шок </a:t>
            </a:r>
            <a:r>
              <a:rPr lang="ru-RU" dirty="0"/>
              <a:t> −  остро  развивающийся,  угрожающий  жизни  патологический  процесс, обусловленный  действием  сверхсильного  раздражителя.  Для  шока  характерно  тяжелое нарушение деятельности ЦНС, кровообращения, дыхания, обмена веществ.</a:t>
            </a:r>
          </a:p>
          <a:p>
            <a:r>
              <a:rPr lang="ru-RU" dirty="0"/>
              <a:t>Шок развивается при тяжелых механических травмах, ожогах, переливание не совместимой  крови  и  др.  Ведущей  механизмом  развития  шока  является  поток биологически  отрицательной  </a:t>
            </a:r>
            <a:r>
              <a:rPr lang="ru-RU" dirty="0" err="1"/>
              <a:t>афферентации</a:t>
            </a:r>
            <a:r>
              <a:rPr lang="ru-RU" dirty="0"/>
              <a:t>,  поступающей  в  ЦНС  из  зоны  повреждении тканей.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3634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Для шока характерны две фазы изменения ЦНС: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эректильная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и торпидная.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err="1" smtClean="0"/>
              <a:t>Эректильная</a:t>
            </a:r>
            <a:r>
              <a:rPr lang="ru-RU" dirty="0" smtClean="0"/>
              <a:t> </a:t>
            </a:r>
            <a:r>
              <a:rPr lang="ru-RU" dirty="0"/>
              <a:t> фаза характеризуется  увеличением  активности гипоталамо-гипофизарно-  надпочечниковой  системы:  выброс  гормона  АКТГ,  гормонов надпочечников-  адреналина  и  норадреналина,  повышением  обмена  веществ,  усилением работы  сердечно-  сосудистой  системы.  За  счет  повышения  АД   и  частоты  сердечных сокращений возрастает частота дыхания, увеличивается количество эритроцитов в крови.</a:t>
            </a:r>
          </a:p>
          <a:p>
            <a:r>
              <a:rPr lang="ru-RU" dirty="0"/>
              <a:t>Нарушения  кровообращения  при  шоке  возникают  вторично  в  результате деятельности ЦНС.</a:t>
            </a:r>
          </a:p>
          <a:p>
            <a:r>
              <a:rPr lang="ru-RU" dirty="0" err="1"/>
              <a:t>Эректильная</a:t>
            </a:r>
            <a:r>
              <a:rPr lang="ru-RU" dirty="0"/>
              <a:t>  фаза  обычно  непродолжительна,  т.к.  в  скорее  наступает</a:t>
            </a:r>
          </a:p>
          <a:p>
            <a:r>
              <a:rPr lang="ru-RU" dirty="0"/>
              <a:t>торможение ЦНС и наступает вторая фаза − торпидная.</a:t>
            </a:r>
          </a:p>
          <a:p>
            <a:r>
              <a:rPr lang="ru-RU" dirty="0"/>
              <a:t>Торпидная  фаза характеризуется  торможением  ЦНС,  снижением  активности симпатоадреналовой системы, повышением АД, уменьшением ЧСС, уменьшением объема циркулирующей крови (ОЦК).</a:t>
            </a:r>
          </a:p>
          <a:p>
            <a:r>
              <a:rPr lang="ru-RU" dirty="0"/>
              <a:t>Возникающие  нарушение  связанные  не  только  с  нарушение  перфузией  крови через  сосуды,  но  и  с  увеличением  проницаемости  стенок  сосудов  за  счет  появлений токсических  продуктов.  Развитие   токсемии  влечет  за  собой  и  развитие  гипоксии  -дополнительное повреждение органов, прежде всего мозга, сердца и почек.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5447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Коллапс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Коллапс </a:t>
            </a:r>
            <a:r>
              <a:rPr lang="ru-RU" dirty="0"/>
              <a:t> –  остро  развивающаяся  сосудистая  недостаточность  вследствие расстройства  кровообращения,   которое  развивается  в  результате  падения  объема циркулирующей  крови  либо  общего  сосудистого  тонуса  из-за  резкого  расширения сосудов.</a:t>
            </a:r>
          </a:p>
          <a:p>
            <a:r>
              <a:rPr lang="ru-RU" dirty="0"/>
              <a:t>Уменьшение массы циркулирующей крови при массовой потере крови приводит к  снижению   артериального  и  венозного  давления.  Это  приводит  к  гипоксии  головного мозга, угнетению жизненного важных функций.</a:t>
            </a:r>
          </a:p>
          <a:p>
            <a:r>
              <a:rPr lang="ru-RU" dirty="0"/>
              <a:t>Следует  отличать  коллапс  от  шока.  Коллапс  –  следствие  первичного</a:t>
            </a:r>
          </a:p>
          <a:p>
            <a:r>
              <a:rPr lang="ru-RU" dirty="0"/>
              <a:t>расстройства  кровообращения,  когда  объем  циркулирующей  крови  меньше  объема сосудистого  русла  (например,  при  массивной  кровопотере).  При  шоке  падение  АД является вторичным, развивается как следствие расстройства деятельности ЦНС.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90413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77</Words>
  <Application>Microsoft Office PowerPoint</Application>
  <PresentationFormat>Экран (4:3)</PresentationFormat>
  <Paragraphs>60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1-1 ф Основы патологии 11.06.22</vt:lpstr>
      <vt:lpstr> Реакция организма на повреждения (экстремальные состояния) </vt:lpstr>
      <vt:lpstr>Стресс </vt:lpstr>
      <vt:lpstr>Выделяют три стадии стресса. Стадия тревоги</vt:lpstr>
      <vt:lpstr>Стадия  резистентности</vt:lpstr>
      <vt:lpstr>Стадия  истощения.</vt:lpstr>
      <vt:lpstr>Шок </vt:lpstr>
      <vt:lpstr> Для шока характерны две фазы изменения ЦНС: эректильная и торпидная. </vt:lpstr>
      <vt:lpstr>Коллапс </vt:lpstr>
      <vt:lpstr>Кома </vt:lpstr>
      <vt:lpstr>Механизмы комы:</vt:lpstr>
      <vt:lpstr>Признаки комы: </vt:lpstr>
      <vt:lpstr>Различают следующие виды комы: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1-2 ф Основы патологии 11.06.22</dc:title>
  <dc:creator>Алексей Пыжьянов</dc:creator>
  <cp:lastModifiedBy>ADMIN</cp:lastModifiedBy>
  <cp:revision>3</cp:revision>
  <dcterms:created xsi:type="dcterms:W3CDTF">2022-06-09T16:26:52Z</dcterms:created>
  <dcterms:modified xsi:type="dcterms:W3CDTF">2022-06-09T23:40:24Z</dcterms:modified>
</cp:coreProperties>
</file>