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1" r:id="rId37"/>
  </p:sldIdLst>
  <p:sldSz cx="9144000" cy="6858000" type="screen4x3"/>
  <p:notesSz cx="6858000" cy="9144000"/>
  <p:defaultTextStyle>
    <a:defPPr lvl="0">
      <a:defRPr lang="en-US"/>
    </a:defPPr>
    <a:lvl1pPr marL="0" lv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6F895-0000-4E6B-8649-3108830E4903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B1833-0091-492E-B107-4261B8EE5A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809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1833-0091-492E-B107-4261B8EE5A88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1833-0091-492E-B107-4261B8EE5A88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1833-0091-492E-B107-4261B8EE5A88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un9-60.userapi.com/c856016/v856016957/9b2bf/0VVOsiOrR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4622800" cy="69342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352800" y="914400"/>
            <a:ext cx="2133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s://xn----ctbhcbtapdmikb4a2a0m.xn--p1ai/wp-content/uploads/2019/10/000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2842" y="0"/>
            <a:ext cx="969684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2400"/>
            <a:ext cx="8153400" cy="25146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/>
              <a:t>Волонтеры-медики Иркутского Базового Медицинского Колледжа провели встречу с преподавателями школы 19 г. Иркутска в рамках акции </a:t>
            </a:r>
            <a:r>
              <a:rPr lang="ru-RU" dirty="0" smtClean="0">
                <a:solidFill>
                  <a:srgbClr val="C00000"/>
                </a:solidFill>
              </a:rPr>
              <a:t>«Оберегая сердца».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Волонтеры рассказали о факторах риска развития инсульта и инфаркта и их профилактике, а также ответили на вопросы слушателей.</a:t>
            </a:r>
            <a:endParaRPr lang="ru-RU" dirty="0"/>
          </a:p>
        </p:txBody>
      </p:sp>
      <p:pic>
        <p:nvPicPr>
          <p:cNvPr id="40962" name="Picture 2" descr="https://sun9-12.userapi.com/c850632/v850632288/1f1e85/YWXwvHUmDAg.jpg"/>
          <p:cNvPicPr>
            <a:picLocks noChangeAspect="1" noChangeArrowheads="1"/>
          </p:cNvPicPr>
          <p:nvPr/>
        </p:nvPicPr>
        <p:blipFill rotWithShape="1">
          <a:blip r:embed="rId2" cstate="print"/>
          <a:srcRect l="425" t="25871" r="-425" b="3902"/>
          <a:stretch/>
        </p:blipFill>
        <p:spPr bwMode="auto">
          <a:xfrm>
            <a:off x="179512" y="2535382"/>
            <a:ext cx="4032448" cy="4214623"/>
          </a:xfrm>
          <a:prstGeom prst="rect">
            <a:avLst/>
          </a:prstGeom>
          <a:noFill/>
        </p:spPr>
      </p:pic>
      <p:pic>
        <p:nvPicPr>
          <p:cNvPr id="40964" name="Picture 4" descr="https://sun9-3.userapi.com/c855120/v855120288/11eba0/5ttX0a3UiLM.jpg"/>
          <p:cNvPicPr>
            <a:picLocks noChangeAspect="1" noChangeArrowheads="1"/>
          </p:cNvPicPr>
          <p:nvPr/>
        </p:nvPicPr>
        <p:blipFill rotWithShape="1">
          <a:blip r:embed="rId3" cstate="print"/>
          <a:srcRect t="18175" b="7896"/>
          <a:stretch/>
        </p:blipFill>
        <p:spPr bwMode="auto">
          <a:xfrm>
            <a:off x="4716016" y="2535381"/>
            <a:ext cx="4275584" cy="4214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28956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29 октября волонтеры-медики Иркутского Базового медицинского колледжа в рамках </a:t>
            </a:r>
            <a:r>
              <a:rPr lang="ru-RU" dirty="0" smtClean="0">
                <a:solidFill>
                  <a:srgbClr val="C00000"/>
                </a:solidFill>
              </a:rPr>
              <a:t>Всемирного дня борьбы с инсультом </a:t>
            </a:r>
            <a:r>
              <a:rPr lang="ru-RU" dirty="0" smtClean="0"/>
              <a:t>провели акцию на площадке ТРЦ «</a:t>
            </a:r>
            <a:r>
              <a:rPr lang="ru-RU" dirty="0" err="1" smtClean="0"/>
              <a:t>Jam</a:t>
            </a:r>
            <a:r>
              <a:rPr lang="ru-RU" dirty="0" smtClean="0"/>
              <a:t> Молл». </a:t>
            </a:r>
            <a:br>
              <a:rPr lang="ru-RU" dirty="0" smtClean="0"/>
            </a:br>
            <a:r>
              <a:rPr lang="ru-RU" dirty="0" smtClean="0"/>
              <a:t>Волонтеры рассказывали прохожим о первых признаках инсульта, выдавали раздаточный материал и выступили с </a:t>
            </a:r>
            <a:r>
              <a:rPr lang="ru-RU" dirty="0" err="1" smtClean="0"/>
              <a:t>флэш-мобом</a:t>
            </a:r>
            <a:r>
              <a:rPr lang="ru-RU" dirty="0" smtClean="0"/>
              <a:t>. </a:t>
            </a:r>
            <a:endParaRPr lang="ru-RU" dirty="0"/>
          </a:p>
        </p:txBody>
      </p:sp>
      <p:pic>
        <p:nvPicPr>
          <p:cNvPr id="37890" name="Picture 2" descr="https://sun9-36.userapi.com/c858416/v858416294/c0af9/ycZBBLvnbgY.jpg"/>
          <p:cNvPicPr>
            <a:picLocks noChangeAspect="1" noChangeArrowheads="1"/>
          </p:cNvPicPr>
          <p:nvPr/>
        </p:nvPicPr>
        <p:blipFill rotWithShape="1">
          <a:blip r:embed="rId2" cstate="print"/>
          <a:srcRect r="13319"/>
          <a:stretch/>
        </p:blipFill>
        <p:spPr bwMode="auto">
          <a:xfrm>
            <a:off x="179512" y="2680028"/>
            <a:ext cx="4608512" cy="3987472"/>
          </a:xfrm>
          <a:prstGeom prst="rect">
            <a:avLst/>
          </a:prstGeom>
          <a:noFill/>
        </p:spPr>
      </p:pic>
      <p:pic>
        <p:nvPicPr>
          <p:cNvPr id="37892" name="Picture 4" descr="https://sun9-72.userapi.com/c857416/v857416294/c2a43/aGXAYeRL5U8.jpg"/>
          <p:cNvPicPr>
            <a:picLocks noChangeAspect="1" noChangeArrowheads="1"/>
          </p:cNvPicPr>
          <p:nvPr/>
        </p:nvPicPr>
        <p:blipFill rotWithShape="1">
          <a:blip r:embed="rId3" cstate="print"/>
          <a:srcRect l="10393" r="3130"/>
          <a:stretch/>
        </p:blipFill>
        <p:spPr bwMode="auto">
          <a:xfrm>
            <a:off x="4355976" y="2680028"/>
            <a:ext cx="4597688" cy="3987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fontAlgn="base"/>
            <a:r>
              <a:rPr lang="ru-RU" b="1" dirty="0" smtClean="0">
                <a:solidFill>
                  <a:srgbClr val="C00000"/>
                </a:solidFill>
              </a:rPr>
              <a:t>Соль + йод: IQ сбережет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2590800"/>
          </a:xfrm>
        </p:spPr>
        <p:txBody>
          <a:bodyPr/>
          <a:lstStyle/>
          <a:p>
            <a:pPr algn="ctr" fontAlgn="base">
              <a:buNone/>
            </a:pPr>
            <a:r>
              <a:rPr lang="ru-RU" dirty="0" smtClean="0"/>
              <a:t>Всероссийская акция «Соль + йод: IQ сбережет» нацелена на профилактику </a:t>
            </a:r>
            <a:r>
              <a:rPr lang="ru-RU" dirty="0" err="1" smtClean="0"/>
              <a:t>йододефицитных</a:t>
            </a:r>
            <a:r>
              <a:rPr lang="ru-RU" dirty="0" smtClean="0"/>
              <a:t> заболеваний</a:t>
            </a:r>
          </a:p>
          <a:p>
            <a:endParaRPr lang="ru-RU" dirty="0"/>
          </a:p>
        </p:txBody>
      </p:sp>
      <p:pic>
        <p:nvPicPr>
          <p:cNvPr id="35842" name="Picture 2" descr="https://sun9-62.userapi.com/c849532/v849532669/198de2/2reuMqcXlD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895600"/>
            <a:ext cx="5029199" cy="37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28600"/>
            <a:ext cx="8153400" cy="182880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Всемирный день профилактики </a:t>
            </a:r>
            <a:r>
              <a:rPr lang="ru-RU" dirty="0" err="1" smtClean="0"/>
              <a:t>йододефицитных</a:t>
            </a:r>
            <a:r>
              <a:rPr lang="ru-RU" dirty="0" smtClean="0"/>
              <a:t> заболеваний проходит каждый год 21 октября..</a:t>
            </a:r>
            <a:endParaRPr lang="ru-RU" dirty="0"/>
          </a:p>
        </p:txBody>
      </p:sp>
      <p:pic>
        <p:nvPicPr>
          <p:cNvPr id="39938" name="Picture 2" descr="https://sun9-67.userapi.com/c850532/v850532624/1f1717/CHCFOldOo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261187"/>
            <a:ext cx="5251529" cy="3499653"/>
          </a:xfrm>
          <a:prstGeom prst="rect">
            <a:avLst/>
          </a:prstGeom>
          <a:noFill/>
        </p:spPr>
      </p:pic>
      <p:pic>
        <p:nvPicPr>
          <p:cNvPr id="39940" name="Picture 4" descr="https://sun9-127.userapi.com/c855528/v855528624/130c47/z_sk1vkK7Z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09" y="1700808"/>
            <a:ext cx="4430223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"Здоровье суставов в надежных руках"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295401"/>
            <a:ext cx="8610600" cy="25908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/>
              <a:t>12 апреля, волонтеры-медики провели для работников МБДОУ детский сад № 182 Всероссийскую социально - профилактическую программу "Здоровье суставов в надежных руках". Каждый четвёртый россиянин страдает болезнями суставов, поэтому волонтеры помогли узнать больше о профилактике заболеваний опорно-двигательного </a:t>
            </a:r>
            <a:r>
              <a:rPr lang="ru-RU" dirty="0" err="1" smtClean="0"/>
              <a:t>аппара</a:t>
            </a:r>
            <a:endParaRPr lang="ru-RU" dirty="0"/>
          </a:p>
        </p:txBody>
      </p:sp>
      <p:pic>
        <p:nvPicPr>
          <p:cNvPr id="34818" name="Picture 2" descr="https://sun9-17.userapi.com/c845323/v845323436/1e94da/Yqhzfu9Z3X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733800"/>
            <a:ext cx="3555999" cy="2667000"/>
          </a:xfrm>
          <a:prstGeom prst="rect">
            <a:avLst/>
          </a:prstGeom>
          <a:noFill/>
        </p:spPr>
      </p:pic>
      <p:pic>
        <p:nvPicPr>
          <p:cNvPr id="34820" name="Picture 4" descr="https://sun9-66.userapi.com/c851424/v851424744/f921d/NmzmjzXEl-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810000"/>
            <a:ext cx="3505200" cy="262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Всемирной неделе разумного использования антибиотиков.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2514601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18 декабря для студентов Иркутского базового медицинского колледжа состоялась лекция, приуроченная ко Всемирной неделе разумного использования антибиотиков. </a:t>
            </a:r>
            <a:endParaRPr lang="ru-RU" dirty="0"/>
          </a:p>
        </p:txBody>
      </p:sp>
      <p:pic>
        <p:nvPicPr>
          <p:cNvPr id="36866" name="Picture 2" descr="https://sun9-29.userapi.com/c849428/v849428416/e07a2/taUaloJ82A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581400"/>
            <a:ext cx="3860800" cy="2895600"/>
          </a:xfrm>
          <a:prstGeom prst="rect">
            <a:avLst/>
          </a:prstGeom>
          <a:noFill/>
        </p:spPr>
      </p:pic>
      <p:pic>
        <p:nvPicPr>
          <p:cNvPr id="36868" name="Picture 4" descr="https://sun9-57.userapi.com/c849428/v849428416/e07b4/EATqHeznAi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81400"/>
            <a:ext cx="3759199" cy="281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ru-RU" b="1" dirty="0" smtClean="0">
                <a:solidFill>
                  <a:srgbClr val="C00000"/>
                </a:solidFill>
              </a:rPr>
              <a:t>Всероссийская акция «СТОП ВИЧ/СПИД»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 descr="https://sun9-44.userapi.com/c845219/v845219985/14230d/0_qMUDukJ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473892" cy="3352800"/>
          </a:xfrm>
          <a:prstGeom prst="rect">
            <a:avLst/>
          </a:prstGeom>
          <a:noFill/>
        </p:spPr>
      </p:pic>
      <p:pic>
        <p:nvPicPr>
          <p:cNvPr id="43014" name="Picture 6" descr="https://sun9-47.userapi.com/c858224/v858224104/151fe9/Pv9QBq6Bwg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1" y="3543299"/>
            <a:ext cx="4419600" cy="3314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sun9-5.userapi.com/c853424/v853424104/1c9121/vRvTLSDSq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133600"/>
            <a:ext cx="4165598" cy="3124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2" descr="https://sun9-26.userapi.com/c200720/v200720104/397d2/dWDQ-QxtMf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31784" y="8153400"/>
            <a:ext cx="4531784" cy="3398838"/>
          </a:xfrm>
          <a:prstGeom prst="rect">
            <a:avLst/>
          </a:prstGeom>
          <a:noFill/>
        </p:spPr>
      </p:pic>
      <p:pic>
        <p:nvPicPr>
          <p:cNvPr id="6" name="Picture 10" descr="https://sun9-66.userapi.com/c857524/v857524104/14ba55/HANG1Kkil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71800"/>
            <a:ext cx="2914650" cy="3886200"/>
          </a:xfrm>
          <a:prstGeom prst="rect">
            <a:avLst/>
          </a:prstGeom>
          <a:noFill/>
        </p:spPr>
      </p:pic>
      <p:pic>
        <p:nvPicPr>
          <p:cNvPr id="7" name="Picture 14" descr="https://sun9-49.userapi.com/c858136/v858136104/1469f5/jXCNqMOrw2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0" y="0"/>
            <a:ext cx="28575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https://sun9-14.userapi.com/c853424/v853424104/1c912a/OZrbcHJSX7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76600" cy="4368800"/>
          </a:xfrm>
          <a:prstGeom prst="rect">
            <a:avLst/>
          </a:prstGeom>
          <a:noFill/>
        </p:spPr>
      </p:pic>
      <p:pic>
        <p:nvPicPr>
          <p:cNvPr id="46086" name="Picture 6" descr="https://sun9-42.userapi.com/c858124/v858124104/153692/FS88vcH6t-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667000"/>
            <a:ext cx="3515784" cy="2636838"/>
          </a:xfrm>
          <a:prstGeom prst="rect">
            <a:avLst/>
          </a:prstGeom>
          <a:noFill/>
        </p:spPr>
      </p:pic>
      <p:pic>
        <p:nvPicPr>
          <p:cNvPr id="46082" name="Picture 2" descr="https://sun9-1.userapi.com/c855616/v855616104/1cc074/ypSTJX0T5Y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8344" y="3429000"/>
            <a:ext cx="3345656" cy="4460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https://sun9-71.userapi.com/c855032/v855032480/1c1415/JBlkKNUvnM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09800"/>
            <a:ext cx="3886200" cy="3886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отказа от курения</a:t>
            </a:r>
            <a:endParaRPr lang="ru-RU" dirty="0"/>
          </a:p>
        </p:txBody>
      </p:sp>
      <p:pic>
        <p:nvPicPr>
          <p:cNvPr id="47108" name="Picture 4" descr="https://sun9-5.userapi.com/c855124/v855124480/1d293c/uUeT22mZr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1143000"/>
            <a:ext cx="4038600" cy="3028950"/>
          </a:xfrm>
          <a:prstGeom prst="rect">
            <a:avLst/>
          </a:prstGeom>
          <a:noFill/>
        </p:spPr>
      </p:pic>
      <p:pic>
        <p:nvPicPr>
          <p:cNvPr id="47110" name="Picture 6" descr="https://sun9-50.userapi.com/c854520/v854520480/1cf18a/MkrfU9kaN_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1" y="4114800"/>
            <a:ext cx="3657599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xn----ctbhcbtapdmikb4a2a0m.xn--p1ai/wp-content/uploads/2019/10/000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7699"/>
            <a:ext cx="9144000" cy="6350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s://xn----ctbhcbtapdmikb4a2a0m.xn--p1ai/wp-content/uploads/2019/10/0006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s://sun9-17.userapi.com/c850620/v850620055/f5f4c/iRfAWPwlYnM.jpg"/>
          <p:cNvPicPr>
            <a:picLocks noChangeAspect="1" noChangeArrowheads="1"/>
          </p:cNvPicPr>
          <p:nvPr/>
        </p:nvPicPr>
        <p:blipFill>
          <a:blip r:embed="rId3" cstate="print"/>
          <a:srcRect l="18750" r="3571"/>
          <a:stretch>
            <a:fillRect/>
          </a:stretch>
        </p:blipFill>
        <p:spPr bwMode="auto">
          <a:xfrm>
            <a:off x="2892880" y="3657600"/>
            <a:ext cx="2446564" cy="2362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Всероссийская акция "Будь здоров"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236220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10 апреля 2019</a:t>
            </a:r>
            <a:r>
              <a:rPr lang="ru-RU" dirty="0" smtClean="0"/>
              <a:t>, Всероссийская </a:t>
            </a:r>
            <a:r>
              <a:rPr lang="ru-RU" dirty="0" smtClean="0">
                <a:solidFill>
                  <a:srgbClr val="C00000"/>
                </a:solidFill>
              </a:rPr>
              <a:t>акция "Будь здоров" </a:t>
            </a:r>
            <a:r>
              <a:rPr lang="ru-RU" dirty="0" smtClean="0"/>
              <a:t>прошла на базе колледжа в формате " Мирового кафе". Ребята первого курса были активными участниками данного мероприятия, с удовольствием приняли участие в обсуждениях вопросов и проблем на тему здорового образа жизни. Участники предлагали множество интересных вариантов путей решения поставленных проблем</a:t>
            </a:r>
            <a:endParaRPr lang="ru-RU" dirty="0"/>
          </a:p>
        </p:txBody>
      </p:sp>
      <p:pic>
        <p:nvPicPr>
          <p:cNvPr id="30722" name="Picture 2" descr="https://sun9-6.userapi.com/c849120/v849120436/162d19/AvcNJTeRix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829049"/>
            <a:ext cx="4038600" cy="3028951"/>
          </a:xfrm>
          <a:prstGeom prst="rect">
            <a:avLst/>
          </a:prstGeom>
          <a:noFill/>
        </p:spPr>
      </p:pic>
      <p:pic>
        <p:nvPicPr>
          <p:cNvPr id="30724" name="Picture 4" descr="https://sun9-20.userapi.com/c850536/v850536299/fd601/YiR-lUNWe3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00400"/>
            <a:ext cx="33528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xn----ctbhcbtapdmikb4a2a0m.xn--p1ai/wp-content/uploads/2019/10/0007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0992"/>
            <a:ext cx="9144000" cy="6467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s://sun9-50.userapi.com/c855432/v855432926/3bc9d/1I9lwkQ5fV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4114800"/>
            <a:ext cx="3134783" cy="2351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001000" cy="838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Волонтеры-медики обеспечивали медицинское сопровождение «Бессмертного полка»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600201"/>
            <a:ext cx="8534400" cy="2133599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9 мая</a:t>
            </a:r>
            <a:r>
              <a:rPr lang="ru-RU" dirty="0" smtClean="0"/>
              <a:t> по всей России прошла акция «Бессмертный полк». </a:t>
            </a:r>
            <a:br>
              <a:rPr lang="ru-RU" dirty="0" smtClean="0"/>
            </a:br>
            <a:r>
              <a:rPr lang="ru-RU" dirty="0" smtClean="0"/>
              <a:t>Волонтеры-медики обеспечивали </a:t>
            </a:r>
            <a:r>
              <a:rPr lang="ru-RU" dirty="0" smtClean="0">
                <a:solidFill>
                  <a:srgbClr val="C00000"/>
                </a:solidFill>
              </a:rPr>
              <a:t>медицинское сопровождение «Бессмертного полка</a:t>
            </a:r>
            <a:r>
              <a:rPr lang="ru-RU" dirty="0" smtClean="0"/>
              <a:t>» практически во всех городах нашей Родины. </a:t>
            </a:r>
            <a:br>
              <a:rPr lang="ru-RU" dirty="0" smtClean="0"/>
            </a:br>
            <a:r>
              <a:rPr lang="ru-RU" dirty="0" smtClean="0"/>
              <a:t>В городах Иркутской области в сопровождении приняли участие более 200 человек.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2770" name="Picture 2" descr="https://sun9-63.userapi.com/c851120/v851120731/11528e/jkc1bm9iY8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3660775" cy="2055373"/>
          </a:xfrm>
          <a:prstGeom prst="rect">
            <a:avLst/>
          </a:prstGeom>
          <a:noFill/>
        </p:spPr>
      </p:pic>
      <p:pic>
        <p:nvPicPr>
          <p:cNvPr id="32772" name="Picture 4" descr="https://sun9-65.userapi.com/c846220/v846220731/1ffccc/8T_GLJYodP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5331" y="4876801"/>
            <a:ext cx="3528669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sun9-41.userapi.com/c851016/v851016731/116878/9WBmE_RGG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3943350" cy="5257800"/>
          </a:xfrm>
          <a:prstGeom prst="rect">
            <a:avLst/>
          </a:prstGeom>
          <a:noFill/>
        </p:spPr>
      </p:pic>
      <p:pic>
        <p:nvPicPr>
          <p:cNvPr id="7" name="Picture 8" descr="https://sun9-45.userapi.com/c850336/v850336926/13b3a8/N_r1MiwHPe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752600"/>
            <a:ext cx="4470399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3124201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/>
              <a:t> Волонтеры медики Иркутского базового медицинского колледжа принимают участие в IV ОТКРЫТОМ РЕГИОНАЛЬНОМ ЧЕМПИОНАТЕ "МОЛОДЫЕ ПРОФЕССИОНАЛЫ" WORLDSKILLS RUSSIA ИРКУТСКОЙ ОБЛАСТИ. </a:t>
            </a:r>
            <a:br>
              <a:rPr lang="ru-RU" dirty="0" smtClean="0"/>
            </a:br>
            <a:r>
              <a:rPr lang="ru-RU" dirty="0" smtClean="0"/>
              <a:t>Ребята, помогают на площадках и являются статистами данного мероприятия. Быть волонтером чемпионата, это отличная возможность получить новые знания о каждой представленной </a:t>
            </a:r>
            <a:r>
              <a:rPr lang="ru-RU" dirty="0" err="1" smtClean="0"/>
              <a:t>компитеции</a:t>
            </a:r>
            <a:r>
              <a:rPr lang="ru-RU" dirty="0" smtClean="0"/>
              <a:t>. </a:t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41986" name="Picture 2" descr="https://sun9-14.userapi.com/c852020/v852020605/c6356/jUlX4XYxm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43200"/>
            <a:ext cx="4114800" cy="3086101"/>
          </a:xfrm>
          <a:prstGeom prst="rect">
            <a:avLst/>
          </a:prstGeom>
          <a:noFill/>
        </p:spPr>
      </p:pic>
      <p:pic>
        <p:nvPicPr>
          <p:cNvPr id="41988" name="Picture 4" descr="https://sun9-40.userapi.com/c844418/v844418419/1ad10e/Yi-rWxpHw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581400"/>
            <a:ext cx="4426747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xn----ctbhcbtapdmikb4a2a0m.xn--p1ai/wp-content/uploads/2019/10/0008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s://xn----ctbhcbtapdmikb4a2a0m.xn--p1ai/wp-content/uploads/2019/10/001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4670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rgbClr val="C00000"/>
                </a:solidFill>
              </a:rPr>
              <a:t>«Школа волонтера-медика» 2018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8" name="Picture 4" descr="https://sun9-1.userapi.com/c846322/v846322001/140523/q7xEKQRmsZ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7180" y="3581400"/>
            <a:ext cx="4916820" cy="3276600"/>
          </a:xfrm>
          <a:prstGeom prst="rect">
            <a:avLst/>
          </a:prstGeom>
          <a:noFill/>
        </p:spPr>
      </p:pic>
      <p:pic>
        <p:nvPicPr>
          <p:cNvPr id="26632" name="Picture 8" descr="https://sun4-17.userapi.com/c852016/v852016225/59715/wQ9v8ZBUS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1"/>
            <a:ext cx="4688131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https://sun9-57.userapi.com/c846320/v846320001/14756b/mnenre8Jx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5457" y="3200400"/>
            <a:ext cx="5488543" cy="3657600"/>
          </a:xfrm>
          <a:prstGeom prst="rect">
            <a:avLst/>
          </a:prstGeom>
          <a:noFill/>
        </p:spPr>
      </p:pic>
      <p:pic>
        <p:nvPicPr>
          <p:cNvPr id="8" name="Picture 2" descr="https://sun9-47.userapi.com/c851124/v851124225/57ae6/lbxD-u6DcL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31166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xn----ctbhcbtapdmikb4a2a0m.xn--p1ai/wp-content/uploads/2019/10/0003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67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sun9-30.userapi.com/c845523/v845523001/14e875/KUV6nqNKYD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9855" cy="3505200"/>
          </a:xfrm>
          <a:prstGeom prst="rect">
            <a:avLst/>
          </a:prstGeom>
          <a:noFill/>
        </p:spPr>
      </p:pic>
      <p:pic>
        <p:nvPicPr>
          <p:cNvPr id="5" name="Picture 4" descr="https://sun9-22.userapi.com/c850120/v850120001/811b3/hDUxq4wLBM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01" y="3048000"/>
            <a:ext cx="5079999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«Школа волонтера-медика» 2019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2590799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15 и 16 ноября</a:t>
            </a:r>
            <a:r>
              <a:rPr lang="ru-RU" dirty="0" smtClean="0"/>
              <a:t> прошла долгожданная школа Волонтеров-медиков для студентов Иркутского Базового Медицинского Колледжа!</a:t>
            </a:r>
            <a:br>
              <a:rPr lang="ru-RU" dirty="0" smtClean="0"/>
            </a:br>
            <a:r>
              <a:rPr lang="ru-RU" dirty="0" smtClean="0"/>
              <a:t>Два дня активной работы, полезных занятий и веселых игр!</a:t>
            </a:r>
            <a:br>
              <a:rPr lang="ru-RU" dirty="0" smtClean="0"/>
            </a:br>
            <a:r>
              <a:rPr lang="ru-RU" dirty="0" smtClean="0"/>
              <a:t>В рамках школы прошли мастер классы по первой помощи, организации мероприятий, мотивации, лидерству и многое-многое другое. </a:t>
            </a:r>
            <a:endParaRPr lang="ru-RU" dirty="0"/>
          </a:p>
        </p:txBody>
      </p:sp>
      <p:pic>
        <p:nvPicPr>
          <p:cNvPr id="49154" name="Picture 2" descr="https://sun9-1.userapi.com/c855728/v855728215/16afc8/xbfy7xwFlW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112116"/>
            <a:ext cx="7696200" cy="3745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02" name="Picture 2" descr="https://sun9-25.userapi.com/c857320/v857320215/4eb27/2EezM2HEa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354168"/>
            <a:ext cx="5257800" cy="3503831"/>
          </a:xfrm>
          <a:prstGeom prst="rect">
            <a:avLst/>
          </a:prstGeom>
          <a:noFill/>
        </p:spPr>
      </p:pic>
      <p:pic>
        <p:nvPicPr>
          <p:cNvPr id="4" name="Picture 4" descr="https://sun9-64.userapi.com/c855232/v855232215/168d8f/RGjfNVfCi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94985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https://sun9-44.userapi.com/c855728/v855728215/16afbf/efQuKCnQw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5869" y="228600"/>
            <a:ext cx="4688131" cy="3124200"/>
          </a:xfrm>
          <a:prstGeom prst="rect">
            <a:avLst/>
          </a:prstGeom>
          <a:noFill/>
        </p:spPr>
      </p:pic>
      <p:pic>
        <p:nvPicPr>
          <p:cNvPr id="52228" name="Picture 4" descr="https://sun9-38.userapi.com/c855616/v855616123/16ae02/t1owpDGWKx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0"/>
            <a:ext cx="5259854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s://xn----ctbhcbtapdmikb4a2a0m.xn--p1ai/wp-content/uploads/2019/10/001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9684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ttps://sun9-44.userapi.com/c200524/v200524104/38fd8/mh5dK4o-S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Учеба кураторов волонтерского движения.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4274" name="Picture 2" descr="https://sun9-6.userapi.com/c857020/v857020104/b2c9a/sPFEIjUMCL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5080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оспитательная работа\Грамоты, благодарности\Благодарность волонтера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3688"/>
            <a:ext cx="9144000" cy="97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03448"/>
            <a:ext cx="8229600" cy="6408712"/>
          </a:xfrm>
        </p:spPr>
        <p:txBody>
          <a:bodyPr>
            <a:normAutofit/>
          </a:bodyPr>
          <a:lstStyle/>
          <a:p>
            <a:r>
              <a:rPr lang="ru-RU" sz="8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8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 внимание!</a:t>
            </a:r>
            <a:endParaRPr lang="ru-RU" sz="8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148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xn----ctbhcbtapdmikb4a2a0m.xn--p1ai/wp-content/uploads/2019/10/000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9684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https://sun9-23.userapi.com/c849036/v849036168/16b0eb/QQCuL4njg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3124200"/>
            <a:ext cx="2502694" cy="3336925"/>
          </a:xfrm>
          <a:prstGeom prst="rect">
            <a:avLst/>
          </a:prstGeom>
          <a:noFill/>
        </p:spPr>
      </p:pic>
      <p:pic>
        <p:nvPicPr>
          <p:cNvPr id="27650" name="Picture 2" descr="https://sun9-3.userapi.com/c848636/v848636436/172a8c/d3RWjxNPy1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3657600" cy="27432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251460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13  апреля 2019</a:t>
            </a:r>
            <a:r>
              <a:rPr lang="ru-RU" dirty="0" smtClean="0"/>
              <a:t>, волонтеры-медики ИБМК, приняли </a:t>
            </a:r>
            <a:r>
              <a:rPr lang="ru-RU" dirty="0" smtClean="0">
                <a:solidFill>
                  <a:srgbClr val="C00000"/>
                </a:solidFill>
              </a:rPr>
              <a:t>участи в акции "Добро в село"</a:t>
            </a:r>
            <a:r>
              <a:rPr lang="ru-RU" dirty="0" smtClean="0"/>
              <a:t>, которая проходила в ПГТ Большой луг </a:t>
            </a:r>
            <a:r>
              <a:rPr lang="ru-RU" dirty="0" err="1" smtClean="0"/>
              <a:t>Шелеховского</a:t>
            </a:r>
            <a:r>
              <a:rPr lang="ru-RU" dirty="0" smtClean="0"/>
              <a:t> района. Добровольцы провели волонтерский субботник по уборке на территории "</a:t>
            </a:r>
            <a:r>
              <a:rPr lang="ru-RU" dirty="0" err="1" smtClean="0"/>
              <a:t>Большелуговской</a:t>
            </a:r>
            <a:r>
              <a:rPr lang="ru-RU" dirty="0" smtClean="0"/>
              <a:t> врачебной амбулатории".</a:t>
            </a:r>
            <a:br>
              <a:rPr lang="ru-RU" dirty="0" smtClean="0"/>
            </a:br>
            <a:r>
              <a:rPr lang="ru-RU" dirty="0" smtClean="0"/>
              <a:t>Так же волонтеры провели сестринский осмотр, мастер-классы по вопросам профилактики заболеваний и ведению здорового образа жизни.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7652" name="Picture 4" descr="https://sun9-50.userapi.com/c849132/v849132279/164fb8/-8t-6Q61Xq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143625" y="3857625"/>
            <a:ext cx="2571750" cy="3429000"/>
          </a:xfrm>
          <a:prstGeom prst="rect">
            <a:avLst/>
          </a:prstGeom>
          <a:noFill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0" y="0"/>
            <a:ext cx="91440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АКЦИЯ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 ДОБРО В СЕЛО»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xn----ctbhcbtapdmikb4a2a0m.xn--p1ai/wp-content/uploads/2019/10/0005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100" y="0"/>
            <a:ext cx="88349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Акция «Профилактика инсульта»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1828799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   1 ноября </a:t>
            </a:r>
            <a:r>
              <a:rPr lang="ru-RU" dirty="0" smtClean="0"/>
              <a:t>волонтеры-медики Иркутского ГМУ совместно с волонтерами-медиками Иркутского базового медицинского колледжа провели </a:t>
            </a:r>
            <a:r>
              <a:rPr lang="ru-RU" dirty="0" err="1" smtClean="0"/>
              <a:t>квест</a:t>
            </a:r>
            <a:r>
              <a:rPr lang="ru-RU" dirty="0" smtClean="0"/>
              <a:t>, приуроченный ко Всемирному дню борьбы с инсультом.</a:t>
            </a:r>
            <a:endParaRPr lang="ru-RU" dirty="0"/>
          </a:p>
        </p:txBody>
      </p:sp>
      <p:pic>
        <p:nvPicPr>
          <p:cNvPr id="31746" name="Picture 2" descr="https://sun9-17.userapi.com/c857536/v857536344/cff86/1wsW5GNidx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2590800"/>
            <a:ext cx="3733800" cy="2491145"/>
          </a:xfrm>
          <a:prstGeom prst="rect">
            <a:avLst/>
          </a:prstGeom>
          <a:noFill/>
        </p:spPr>
      </p:pic>
      <p:pic>
        <p:nvPicPr>
          <p:cNvPr id="31754" name="Picture 10" descr="https://sun9-46.userapi.com/c853524/v853524344/14c441/Z6jr5lp5jc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733800"/>
            <a:ext cx="4038600" cy="2694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s://sun9-56.userapi.com/c855416/v855416344/1483e3/Esj_oKqXn7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894805"/>
            <a:ext cx="5940152" cy="3963195"/>
          </a:xfrm>
          <a:prstGeom prst="rect">
            <a:avLst/>
          </a:prstGeom>
          <a:noFill/>
        </p:spPr>
      </p:pic>
      <p:pic>
        <p:nvPicPr>
          <p:cNvPr id="38914" name="Picture 2" descr="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4475" y="-273050"/>
            <a:ext cx="152400" cy="152400"/>
          </a:xfrm>
          <a:prstGeom prst="rect">
            <a:avLst/>
          </a:prstGeom>
          <a:noFill/>
        </p:spPr>
      </p:pic>
      <p:pic>
        <p:nvPicPr>
          <p:cNvPr id="5" name="Picture 6" descr="https://sun9-62.userapi.com/c855128/v855128344/13bf63/56l-9p7mj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5571197" cy="3717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23.userapi.com/c857628/v857628344/c94a0/5EzGJwdPGU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94" y="476672"/>
            <a:ext cx="8957997" cy="5976664"/>
          </a:xfrm>
          <a:prstGeom prst="rect">
            <a:avLst/>
          </a:prstGeom>
          <a:noFill/>
        </p:spPr>
      </p:pic>
      <p:pic>
        <p:nvPicPr>
          <p:cNvPr id="38914" name="Picture 2" descr="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4475" y="-273050"/>
            <a:ext cx="152400" cy="15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16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301</Words>
  <Application>Microsoft Office PowerPoint</Application>
  <PresentationFormat>Экран (4:3)</PresentationFormat>
  <Paragraphs>28</Paragraphs>
  <Slides>36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«Профилактика инсульта»</vt:lpstr>
      <vt:lpstr>Презентация PowerPoint</vt:lpstr>
      <vt:lpstr>Презентация PowerPoint</vt:lpstr>
      <vt:lpstr>Презентация PowerPoint</vt:lpstr>
      <vt:lpstr>Презентация PowerPoint</vt:lpstr>
      <vt:lpstr>Соль + йод: IQ сбережет</vt:lpstr>
      <vt:lpstr>Презентация PowerPoint</vt:lpstr>
      <vt:lpstr>"Здоровье суставов в надежных руках"</vt:lpstr>
      <vt:lpstr>Всемирной неделе разумного использования антибиотиков.</vt:lpstr>
      <vt:lpstr>Всероссийская акция «СТОП ВИЧ/СПИД»</vt:lpstr>
      <vt:lpstr>Презентация PowerPoint</vt:lpstr>
      <vt:lpstr>Презентация PowerPoint</vt:lpstr>
      <vt:lpstr>День отказа от курения</vt:lpstr>
      <vt:lpstr>Презентация PowerPoint</vt:lpstr>
      <vt:lpstr>Всероссийская акция "Будь здоров"</vt:lpstr>
      <vt:lpstr>Презентация PowerPoint</vt:lpstr>
      <vt:lpstr>Волонтеры-медики обеспечивали медицинское сопровождение «Бессмертного полка»</vt:lpstr>
      <vt:lpstr>Презентация PowerPoint</vt:lpstr>
      <vt:lpstr>Презентация PowerPoint</vt:lpstr>
      <vt:lpstr>Презентация PowerPoint</vt:lpstr>
      <vt:lpstr>Презентация PowerPoint</vt:lpstr>
      <vt:lpstr>«Школа волонтера-медика» 2018</vt:lpstr>
      <vt:lpstr>Презентация PowerPoint</vt:lpstr>
      <vt:lpstr>Презентация PowerPoint</vt:lpstr>
      <vt:lpstr>«Школа волонтера-медика» 2019</vt:lpstr>
      <vt:lpstr>Презентация PowerPoint</vt:lpstr>
      <vt:lpstr>Презентация PowerPoint</vt:lpstr>
      <vt:lpstr>Презентация PowerPoint</vt:lpstr>
      <vt:lpstr>Учеба кураторов волонтерского движения. </vt:lpstr>
      <vt:lpstr> Спасибо 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4</cp:revision>
  <dcterms:modified xsi:type="dcterms:W3CDTF">2021-11-30T09:50:25Z</dcterms:modified>
</cp:coreProperties>
</file>