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7" r:id="rId6"/>
    <p:sldId id="269" r:id="rId7"/>
    <p:sldId id="270" r:id="rId8"/>
    <p:sldId id="277" r:id="rId9"/>
    <p:sldId id="280" r:id="rId10"/>
    <p:sldId id="263" r:id="rId11"/>
    <p:sldId id="268" r:id="rId12"/>
    <p:sldId id="271" r:id="rId13"/>
    <p:sldId id="272" r:id="rId14"/>
    <p:sldId id="276" r:id="rId15"/>
    <p:sldId id="273" r:id="rId16"/>
    <p:sldId id="274" r:id="rId17"/>
    <p:sldId id="275" r:id="rId18"/>
    <p:sldId id="29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7D1E-F941-436E-83F6-CD330CD2A6D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E3C3B-2038-40CA-8E47-470D8AFB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8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E3C3B-2038-40CA-8E47-470D8AFB19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1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2"/>
            <a:ext cx="9144000" cy="68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982138"/>
            <a:ext cx="8784976" cy="468722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ВОЛОНТЕРСКИЙ ЦЕНТР АБИЛИМПИКС </a:t>
            </a:r>
          </a:p>
          <a:p>
            <a:r>
              <a:rPr lang="ru-RU" sz="7200" b="1" dirty="0" smtClean="0">
                <a:solidFill>
                  <a:srgbClr val="FF0000"/>
                </a:solidFill>
              </a:rPr>
              <a:t>ОГБПОУ ИБМК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02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ea typeface="+mn-ea"/>
                <a:cs typeface="+mn-cs"/>
              </a:rPr>
              <a:t>Статус добровольцев регулируется следующими законодательными </a:t>
            </a:r>
            <a:r>
              <a:rPr lang="ru-RU" altLang="ru-RU" sz="2800" b="1" dirty="0" smtClean="0">
                <a:solidFill>
                  <a:srgbClr val="FF0000"/>
                </a:solidFill>
                <a:ea typeface="+mn-ea"/>
                <a:cs typeface="+mn-cs"/>
              </a:rPr>
              <a:t>актами: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 fontScale="92500" lnSpcReduction="10000"/>
          </a:bodyPr>
          <a:lstStyle/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 smtClean="0">
                <a:solidFill>
                  <a:schemeClr val="accent1">
                    <a:lumMod val="75000"/>
                  </a:schemeClr>
                </a:solidFill>
              </a:rPr>
              <a:t>Федеральный </a:t>
            </a:r>
            <a:r>
              <a:rPr lang="ru-RU" altLang="ru-RU" sz="1900" dirty="0">
                <a:solidFill>
                  <a:schemeClr val="accent1">
                    <a:lumMod val="75000"/>
                  </a:schemeClr>
                </a:solidFill>
              </a:rPr>
              <a:t>закон от 11 августа 1995 г. N 135-ФЗ «О благотворительной деятельности и благотворительных организациях» 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 smtClean="0">
                <a:solidFill>
                  <a:srgbClr val="4F81BD">
                    <a:lumMod val="75000"/>
                  </a:srgbClr>
                </a:solidFill>
              </a:rPr>
              <a:t>Кодекс </a:t>
            </a: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добровольцев России. (Разработан на 1 международном фестивале добровольчества 10.09.2005 г., принят на 2 международном фестивале добровольчества 19.05.2007 г.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Основы государственной молодежной политики Российской Федерации на период до 2025 года (утверждены распоряжением Правительства Российской Федерации от 29.11.2014 № 2403-р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Федеральный закон от 5 февраля 2018 г. № 15-ФЗ “О внесении изменений в отдельные законодательные акты Российской Федерации по вопросам добровольчества (</a:t>
            </a:r>
            <a:r>
              <a:rPr lang="ru-RU" altLang="ru-RU" sz="1900" dirty="0" err="1">
                <a:solidFill>
                  <a:srgbClr val="4F81BD">
                    <a:lumMod val="75000"/>
                  </a:srgbClr>
                </a:solidFill>
              </a:rPr>
              <a:t>волонтерства</a:t>
            </a: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)” 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Федеральным законом от 1 декабря 2007 г. N 310-ФЗ «Об организации и о проведении ХХII Олимпийских зимних игр и XI </a:t>
            </a:r>
            <a:r>
              <a:rPr lang="ru-RU" altLang="ru-RU" sz="1900" dirty="0" err="1">
                <a:solidFill>
                  <a:srgbClr val="4F81BD">
                    <a:lumMod val="75000"/>
                  </a:srgbClr>
                </a:solidFill>
              </a:rPr>
              <a:t>Паралимпийских</a:t>
            </a: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 зимних игр 2014 года в городе Сочи, развитии города Сочи как горноклиматического курорта и внесении изменений в отдельные законодательные акты Российской Федерации» определен статус волонтеров, помогающих в проведении Олимпийских игр 2014 года в </a:t>
            </a:r>
            <a:r>
              <a:rPr lang="ru-RU" altLang="ru-RU" sz="1900" dirty="0" err="1">
                <a:solidFill>
                  <a:srgbClr val="4F81BD">
                    <a:lumMod val="75000"/>
                  </a:srgbClr>
                </a:solidFill>
              </a:rPr>
              <a:t>г.Сочи</a:t>
            </a: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. Статья 5 регулирует привлечение волонтеров, статья 12.1 – деятельность иностранных граждан в качестве волонтеров.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900" dirty="0" smtClean="0">
                <a:solidFill>
                  <a:srgbClr val="4F81BD">
                    <a:lumMod val="75000"/>
                  </a:srgbClr>
                </a:solidFill>
              </a:rPr>
              <a:t>Федеральный </a:t>
            </a:r>
            <a:r>
              <a:rPr lang="ru-RU" altLang="ru-RU" sz="1900" dirty="0">
                <a:solidFill>
                  <a:srgbClr val="4F81BD">
                    <a:lumMod val="75000"/>
                  </a:srgbClr>
                </a:solidFill>
              </a:rPr>
              <a:t>закон от 12 апреля 2010 г. N 61-ФЗ «Об обращении лекарственных средств» (статьи 38, 43 – участие добровольцев в клинических испытаниях лекарственных средств)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1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Волонтерский центр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АБИЛИМПИКС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ОГБПОУ ИБМК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9036496" cy="4571602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Цель волонтерской программы «Абилимпикс» – подготовка и организация работы волонтерского корпуса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Национального чемпионата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конкурсов профессионального мастерства для людей с инвалидностью или ограниченными возможностями здоровья «АБИЛИМПИКС»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9" y="7938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" y="0"/>
            <a:ext cx="2002983" cy="19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99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ВОЛОНТЕР АБИЛИМПИКС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723730"/>
          </a:xfrm>
        </p:spPr>
        <p:txBody>
          <a:bodyPr>
            <a:normAutofit/>
          </a:bodyPr>
          <a:lstStyle/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3100" b="1" dirty="0">
                <a:solidFill>
                  <a:srgbClr val="FF0000"/>
                </a:solidFill>
                <a:cs typeface="Times New Roman" panose="02020603050405020304"/>
              </a:rPr>
              <a:t>Кто может стать участником волонтёрской программы «Абилимпикс»? </a:t>
            </a:r>
            <a:endParaRPr lang="ru-RU" sz="3100" b="1" dirty="0">
              <a:solidFill>
                <a:srgbClr val="FF0000"/>
              </a:solidFill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- Люди пенсионного возраста – «серебряные волонтёры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- Люди с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инвалидностью</a:t>
            </a:r>
            <a:endParaRPr lang="ru-RU" sz="2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Молодежь</a:t>
            </a:r>
            <a:endParaRPr lang="ru-RU" sz="2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- Работающие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граждане</a:t>
            </a:r>
            <a:endParaRPr lang="ru-RU" sz="2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3600" b="1" dirty="0">
                <a:solidFill>
                  <a:srgbClr val="FF0000"/>
                </a:solidFill>
                <a:cs typeface="Times New Roman" panose="02020603050405020304"/>
              </a:rPr>
              <a:t>Волонтёрами </a:t>
            </a:r>
            <a:endParaRPr lang="ru-RU" sz="3600" b="1" dirty="0" smtClean="0">
              <a:solidFill>
                <a:srgbClr val="FF0000"/>
              </a:solidFill>
              <a:cs typeface="Times New Roman" panose="02020603050405020304"/>
            </a:endParaRPr>
          </a:p>
          <a:p>
            <a:pPr marL="228600" lvl="0" indent="0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cs typeface="Times New Roman" panose="02020603050405020304"/>
              </a:rPr>
              <a:t>могут  стать все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67" y="4876800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936229"/>
            <a:ext cx="4139952" cy="392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ВОЛОНТЕР АБИЛИМПИКС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72373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>
                <a:solidFill>
                  <a:srgbClr val="FF0000"/>
                </a:solidFill>
              </a:rPr>
              <a:t>Ценности волонтерской деятельности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Оптимизм (позитивное отношение к жизни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Социальная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ответственность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Социальные навыки – самостоятельное принятие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решений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Доброта, неравнодушное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отношение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Ценность человеческой жизни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Ценности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здорового образа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жизни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Мы принимаем тебя таким, какой ты есть, и ты принимай других!»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9" y="3068960"/>
            <a:ext cx="2555776" cy="173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7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Компетенции волонтера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723730"/>
          </a:xfrm>
        </p:spPr>
        <p:txBody>
          <a:bodyPr>
            <a:normAutofit fontScale="70000" lnSpcReduction="20000"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Мотивация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обладает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знаниями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и хочет участвовать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Ответственность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действует систематично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организованно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Стрессоустойчивость 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контролирует свои эмоции во время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работы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Работа в команде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–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умеет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распределять и делиться ответственностью.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Коммуникация 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обладает навыками эффективной коммуникации, знает правила коммуникации, особенно со специализированными группами (например – люди с инвалидностью, иностранные граждане, религиозные лица и др.).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Лидерство и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проактивность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оказывает влияние на других людей, способен мотивировать других людей, заряжать позитивными эмоциями.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28" y="58229"/>
            <a:ext cx="2555776" cy="173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Волонтер Абилимпикс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2481263"/>
            <a:ext cx="593725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5"/>
            <a:ext cx="4355975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" y="3861048"/>
            <a:ext cx="3180034" cy="30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0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3" y="40192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9218" name="Picture 2" descr="C:\Users\USER\Desktop\АБИЛИМПИКС\ЛОГО АБИЛИМПИКС\Лого Абилимпикс Иркутской облас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3" y="3904124"/>
            <a:ext cx="2967919" cy="28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02345"/>
            <a:ext cx="4067944" cy="575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7" y="-13547"/>
            <a:ext cx="5544616" cy="391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32" y="31270"/>
            <a:ext cx="2118909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7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Волонтер Абилимпикс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32" y="31270"/>
            <a:ext cx="2118909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АБИЛИМПИКС\ЛОГО АБИЛИМПИКС\Лого Абилимпикс Иркутской обла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1"/>
            <a:ext cx="1746433" cy="16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" y="0"/>
            <a:ext cx="914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4378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7200" b="1" dirty="0" smtClean="0">
              <a:solidFill>
                <a:srgbClr val="FF0000"/>
              </a:solidFill>
              <a:latin typeface="+mj-lt"/>
              <a:ea typeface="Times New Roman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+mj-lt"/>
                <a:ea typeface="Times New Roman"/>
              </a:rPr>
              <a:t>ВЕРЬ В  СЕБЯ </a:t>
            </a:r>
            <a:br>
              <a:rPr lang="ru-RU" sz="7200" b="1" dirty="0" smtClean="0">
                <a:solidFill>
                  <a:srgbClr val="FF0000"/>
                </a:solidFill>
                <a:latin typeface="+mj-lt"/>
                <a:ea typeface="Times New Roman"/>
              </a:rPr>
            </a:br>
            <a:r>
              <a:rPr lang="ru-RU" sz="7200" b="1" dirty="0" smtClean="0">
                <a:solidFill>
                  <a:srgbClr val="FF0000"/>
                </a:solidFill>
                <a:latin typeface="+mj-lt"/>
                <a:ea typeface="Times New Roman"/>
              </a:rPr>
              <a:t>ВСЕ ПОЛУЧИТСЯ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28" y="58229"/>
            <a:ext cx="2555776" cy="173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58229"/>
            <a:ext cx="24082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Что такое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АБИЛИМПИКС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199"/>
            <a:ext cx="9036496" cy="5248275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1981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году в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Токио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международные соревнования профессионального мастерства среди людей с инвалидностью и ОВЗ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движения «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Abilympics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marL="0" indent="0">
              <a:buNone/>
            </a:pP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21088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582"/>
            <a:ext cx="9143999" cy="29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2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АБИЛИМПИКС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РОССИИ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507565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</a:rPr>
              <a:t>Международное движение </a:t>
            </a:r>
            <a:r>
              <a:rPr lang="ru-RU" sz="3500" b="1" dirty="0" err="1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</a:rPr>
              <a:t>Abilympics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</a:rPr>
              <a:t> с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</a:rPr>
              <a:t>2014 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Times New Roman"/>
              </a:rPr>
              <a:t>г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-7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декабря 2014 года в 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Москве-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Первый Презентационный чемпионат </a:t>
            </a:r>
            <a:r>
              <a:rPr lang="ru-RU" sz="3500" b="1" dirty="0" err="1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Abilympics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. </a:t>
            </a:r>
            <a:endParaRPr lang="ru-RU" sz="3500" b="1" dirty="0" smtClean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dirty="0" smtClean="0">
                <a:ea typeface="Times New Roman"/>
              </a:rPr>
              <a:t> 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-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4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по 6 декабря 2015 г. 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Первый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Национальный чемпионат «Абилимпикс – Россия». </a:t>
            </a:r>
            <a:endParaRPr lang="ru-RU" sz="3500" b="1" dirty="0" smtClean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</a:rPr>
              <a:t>-24-26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</a:rPr>
              <a:t>марта 2016 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</a:rPr>
              <a:t>г. Франция. Первая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</a:rPr>
              <a:t>российская национальная сборная приняла участие в 9-м Международном Чемпионате </a:t>
            </a: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</a:rPr>
              <a:t>,завоевав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</a:rPr>
              <a:t>3 бронзовых награды.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9" y="7938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                        АБИЛИМПИКС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в Иркутской области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507565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2017 г. Абилимпикс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2018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года на основании распоряжения заместителя председателя правительства Иркутской области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базе колледжа создан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Волонтерский центр                                     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«Абилимпикс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9" y="7938"/>
            <a:ext cx="28892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0"/>
            <a:ext cx="1907704" cy="175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3036"/>
            <a:ext cx="4139952" cy="310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0" y="35470"/>
            <a:ext cx="2447510" cy="23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8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900" b="1" dirty="0" err="1" smtClean="0">
                <a:solidFill>
                  <a:srgbClr val="FF0000"/>
                </a:solidFill>
              </a:rPr>
              <a:t>Волонтерство</a:t>
            </a:r>
            <a:r>
              <a:rPr lang="ru-RU" sz="49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     Добровольчество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- фундамент гражданского общества. Оно привносит в жизнь устремления человечества к достижению мира, свободы, безопасности и справедливости для всех народов. </a:t>
            </a:r>
          </a:p>
          <a:p>
            <a:pPr lvl="0" algn="r" fontAlgn="base">
              <a:spcAft>
                <a:spcPct val="0"/>
              </a:spcAft>
              <a:buNone/>
            </a:pP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r" fontAlgn="base">
              <a:spcAft>
                <a:spcPct val="0"/>
              </a:spcAft>
              <a:buNone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(Всеобщая Декларация Добровольчества</a:t>
            </a:r>
          </a:p>
          <a:p>
            <a:pPr lvl="0" algn="r" fontAlgn="base">
              <a:spcAft>
                <a:spcPct val="0"/>
              </a:spcAft>
              <a:buNone/>
            </a:pPr>
            <a:r>
              <a:rPr lang="ru-RU" altLang="ru-RU" sz="2400" b="1" i="1" dirty="0">
                <a:solidFill>
                  <a:schemeClr val="accent1">
                    <a:lumMod val="75000"/>
                  </a:schemeClr>
                </a:solidFill>
              </a:rPr>
              <a:t>Провозглашено на XVI Всемирной Конференции Добровольцев Международной Ассоциации Добровольческих Усилий (IAVE), Амстердам, январь, 2001 г., </a:t>
            </a:r>
            <a:endParaRPr lang="ru-RU" alt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r" fontAlgn="base">
              <a:spcAft>
                <a:spcPct val="0"/>
              </a:spcAft>
              <a:buNone/>
            </a:pPr>
            <a:r>
              <a:rPr lang="ru-RU" alt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Международный </a:t>
            </a:r>
            <a:r>
              <a:rPr lang="ru-RU" altLang="ru-RU" sz="2400" b="1" i="1" dirty="0">
                <a:solidFill>
                  <a:schemeClr val="accent1">
                    <a:lumMod val="75000"/>
                  </a:schemeClr>
                </a:solidFill>
              </a:rPr>
              <a:t>Год Добровольцев</a:t>
            </a:r>
            <a:r>
              <a:rPr lang="ru-RU" altLang="ru-RU" sz="2000" i="1" dirty="0">
                <a:solidFill>
                  <a:prstClr val="black"/>
                </a:solidFill>
              </a:rPr>
              <a:t>)</a:t>
            </a:r>
            <a:endParaRPr lang="ru-RU" altLang="ru-RU" sz="2000" dirty="0">
              <a:solidFill>
                <a:prstClr val="black"/>
              </a:solidFill>
            </a:endParaRP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2400" dirty="0">
              <a:solidFill>
                <a:prstClr val="black"/>
              </a:solidFill>
            </a:endParaRP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2400" dirty="0">
              <a:solidFill>
                <a:prstClr val="black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0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Волонтер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5172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Волонтёрство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(от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лат.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voluntarius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— добровольный) или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добровольчество—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это широкий круг деятельности, включая традиционные формы взаимопомощи и самопомощи,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 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Волонтеры —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физические лица, осуществляющие добровольческую деятельность в форме безвозмездного выполнения работ, оказания услуг (добровольческой деятельности).</a:t>
            </a:r>
          </a:p>
          <a:p>
            <a:pPr lvl="0" algn="r" fontAlgn="base">
              <a:spcAft>
                <a:spcPct val="0"/>
              </a:spcAft>
              <a:buNone/>
            </a:pPr>
            <a:r>
              <a:rPr lang="ru-RU" altLang="ru-RU" sz="2000" i="1" dirty="0" smtClean="0">
                <a:solidFill>
                  <a:prstClr val="black"/>
                </a:solidFill>
              </a:rPr>
              <a:t>)</a:t>
            </a:r>
            <a:endParaRPr lang="ru-RU" altLang="ru-RU" sz="2000" dirty="0">
              <a:solidFill>
                <a:prstClr val="black"/>
              </a:solidFill>
            </a:endParaRP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2400" dirty="0">
              <a:solidFill>
                <a:prstClr val="black"/>
              </a:solidFill>
            </a:endParaRP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endParaRPr lang="ru-RU" altLang="ru-RU" sz="2400" dirty="0">
              <a:solidFill>
                <a:prstClr val="black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0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n-lt"/>
                <a:ea typeface="Times New Roman"/>
              </a:rPr>
              <a:t>ПОЧЕМУ ЛЮДИ СТАНОВЯТСЯ ВОЛОНТЕРАМИ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51722"/>
          </a:xfrm>
        </p:spPr>
        <p:txBody>
          <a:bodyPr>
            <a:normAutofit fontScale="85000" lnSpcReduction="20000"/>
          </a:bodyPr>
          <a:lstStyle/>
          <a:p>
            <a:pPr lvl="0" algn="r" fontAlgn="base"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Внутренняя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 психологическая потребность быть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нужным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Потребность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общении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Интерес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Вознаграждение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Карьера, авторитет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самореализация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Решение своих проблем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Творческие возможности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Досуг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Способ поделиться своим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опытом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Подтверждение своей самостоятельности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взрослости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-ИДЕЯ..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62" y="5488579"/>
            <a:ext cx="1911152" cy="129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900" b="1" dirty="0" err="1" smtClean="0">
                <a:solidFill>
                  <a:srgbClr val="FF0000"/>
                </a:solidFill>
              </a:rPr>
              <a:t>Волонтерство</a:t>
            </a:r>
            <a:r>
              <a:rPr lang="ru-RU" sz="49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marL="551180" marR="970915" indent="0" algn="just">
              <a:spcBef>
                <a:spcPts val="5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В основе феномена добровольчества лежит твердая вера в такие ценности как равенство, солидарность, гражданская ответственность, индивидуальная и коллективная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свобода.</a:t>
            </a:r>
          </a:p>
          <a:p>
            <a:pPr marL="551180" marR="970915" indent="0" algn="just">
              <a:spcBef>
                <a:spcPts val="5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Инклюзивное добровольчество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– это работа добровольцев с людьми, находящимися в социальной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эксклюзии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 и их последующее вовлечение в добровольческое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движение 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900" b="1" dirty="0" err="1" smtClean="0">
                <a:solidFill>
                  <a:srgbClr val="FF0000"/>
                </a:solidFill>
              </a:rPr>
              <a:t>Волонтерство</a:t>
            </a:r>
            <a:r>
              <a:rPr lang="ru-RU" sz="49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51722"/>
          </a:xfrm>
        </p:spPr>
        <p:txBody>
          <a:bodyPr>
            <a:normAutofit/>
          </a:bodyPr>
          <a:lstStyle/>
          <a:p>
            <a:pPr marL="986155" indent="0">
              <a:lnSpc>
                <a:spcPts val="1610"/>
              </a:lnSpc>
              <a:spcAft>
                <a:spcPts val="0"/>
              </a:spcAft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  <a:p>
            <a:pPr marL="986155" indent="0">
              <a:lnSpc>
                <a:spcPts val="161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Принципы инклюзивного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волонтерства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: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  <a:p>
            <a:pPr marR="552450" algn="just">
              <a:buSzPts val="1000"/>
              <a:buFontTx/>
              <a:buChar char="-"/>
              <a:tabLst>
                <a:tab pos="1735455" algn="l"/>
                <a:tab pos="1736090" algn="l"/>
              </a:tabLs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- Ценность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человека с ограниченными возможностями здоровья не зависит от его способностей и</a:t>
            </a:r>
            <a:r>
              <a:rPr lang="ru-RU" b="1" spc="-60" dirty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достижений;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ea typeface="Symbol"/>
              <a:cs typeface="Symbol"/>
            </a:endParaRPr>
          </a:p>
          <a:p>
            <a:pPr marR="552450" algn="just">
              <a:buSzPts val="1000"/>
              <a:buFontTx/>
              <a:buChar char="-"/>
              <a:tabLst>
                <a:tab pos="1735455" algn="l"/>
                <a:tab pos="1736090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-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Каждый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человек с ограниченными возможностями здоровья способен чувствовать и</a:t>
            </a:r>
            <a:r>
              <a:rPr lang="ru-RU" b="1" spc="-20" dirty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Symbol"/>
                <a:cs typeface="Symbol"/>
              </a:rPr>
              <a:t>думать;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Symbol"/>
              <a:cs typeface="Symbol"/>
            </a:endParaRPr>
          </a:p>
          <a:p>
            <a:pPr marR="552450" algn="just">
              <a:buSzPts val="1000"/>
              <a:buFontTx/>
              <a:buChar char="-"/>
              <a:tabLst>
                <a:tab pos="1735455" algn="l"/>
                <a:tab pos="1736090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-</a:t>
            </a:r>
            <a:r>
              <a:rPr lang="ru-RU" b="1" dirty="0">
                <a:solidFill>
                  <a:srgbClr val="4F81BD">
                    <a:lumMod val="75000"/>
                  </a:srgbClr>
                </a:solidFill>
                <a:ea typeface="Symbol"/>
                <a:cs typeface="Symbol"/>
              </a:rPr>
              <a:t> Каждый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человек с ограниченными возможностями здоровья имеет право на общение и на то, чтобы быть</a:t>
            </a:r>
            <a:r>
              <a:rPr lang="ru-RU" b="1" spc="-90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услышанным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88641"/>
            <a:ext cx="1695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55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607</Words>
  <Application>Microsoft Office PowerPoint</Application>
  <PresentationFormat>Экран (4:3)</PresentationFormat>
  <Paragraphs>104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Что такое  АБИЛИМПИКС ?</vt:lpstr>
      <vt:lpstr>АБИЛИМПИКС  в РОССИИ </vt:lpstr>
      <vt:lpstr>                        АБИЛИМПИКС                в Иркутской области </vt:lpstr>
      <vt:lpstr>Волонтерство </vt:lpstr>
      <vt:lpstr>Волонтер </vt:lpstr>
      <vt:lpstr>ПОЧЕМУ ЛЮДИ СТАНОВЯТСЯ ВОЛОНТЕРАМИ </vt:lpstr>
      <vt:lpstr>Волонтерство </vt:lpstr>
      <vt:lpstr>Волонтерство </vt:lpstr>
      <vt:lpstr>Статус добровольцев регулируется следующими законодательными актами:</vt:lpstr>
      <vt:lpstr>  Волонтерский центр  АБИЛИМПИКС   ОГБПОУ ИБМК  </vt:lpstr>
      <vt:lpstr> ВОЛОНТЕР АБИЛИМПИКС  </vt:lpstr>
      <vt:lpstr> ВОЛОНТЕР АБИЛИМПИКС  </vt:lpstr>
      <vt:lpstr>Компетенции волонтера </vt:lpstr>
      <vt:lpstr>Волонтер Абилимпикс</vt:lpstr>
      <vt:lpstr>Презентация PowerPoint</vt:lpstr>
      <vt:lpstr>Волонтер Абилимпикс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Абилимпикс </dc:title>
  <dc:creator>USER</dc:creator>
  <cp:lastModifiedBy>Коршунова</cp:lastModifiedBy>
  <cp:revision>29</cp:revision>
  <dcterms:created xsi:type="dcterms:W3CDTF">2022-04-19T01:06:10Z</dcterms:created>
  <dcterms:modified xsi:type="dcterms:W3CDTF">2022-09-08T01:55:00Z</dcterms:modified>
</cp:coreProperties>
</file>